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79" r:id="rId4"/>
    <p:sldId id="257" r:id="rId5"/>
    <p:sldId id="259" r:id="rId6"/>
    <p:sldId id="260" r:id="rId7"/>
    <p:sldId id="261" r:id="rId8"/>
    <p:sldId id="269" r:id="rId9"/>
    <p:sldId id="262" r:id="rId10"/>
    <p:sldId id="274" r:id="rId11"/>
    <p:sldId id="263" r:id="rId12"/>
    <p:sldId id="264" r:id="rId13"/>
    <p:sldId id="265" r:id="rId14"/>
    <p:sldId id="273" r:id="rId15"/>
    <p:sldId id="276" r:id="rId16"/>
    <p:sldId id="280" r:id="rId17"/>
    <p:sldId id="266" r:id="rId18"/>
    <p:sldId id="271" r:id="rId19"/>
    <p:sldId id="272" r:id="rId20"/>
    <p:sldId id="277" r:id="rId21"/>
    <p:sldId id="275" r:id="rId22"/>
    <p:sldId id="278" r:id="rId23"/>
    <p:sldId id="267" r:id="rId24"/>
    <p:sldId id="270" r:id="rId25"/>
    <p:sldId id="268" r:id="rId2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9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D67D3A-8463-44B7-9C3C-58AFEA3E21D7}" v="1" dt="2025-12-04T23:06:06.6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74" d="100"/>
          <a:sy n="74" d="100"/>
        </p:scale>
        <p:origin x="3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annette Gobolos" userId="1cbac373-79ef-4c48-aa06-7ba6d7e66108" providerId="ADAL" clId="{71D67D3A-8463-44B7-9C3C-58AFEA3E21D7}"/>
    <pc:docChg chg="undo custSel addSld modSld">
      <pc:chgData name="Jeannette Gobolos" userId="1cbac373-79ef-4c48-aa06-7ba6d7e66108" providerId="ADAL" clId="{71D67D3A-8463-44B7-9C3C-58AFEA3E21D7}" dt="2025-12-08T16:37:56.874" v="928" actId="1076"/>
      <pc:docMkLst>
        <pc:docMk/>
      </pc:docMkLst>
      <pc:sldChg chg="modSp mod">
        <pc:chgData name="Jeannette Gobolos" userId="1cbac373-79ef-4c48-aa06-7ba6d7e66108" providerId="ADAL" clId="{71D67D3A-8463-44B7-9C3C-58AFEA3E21D7}" dt="2025-12-04T22:43:22.747" v="1" actId="20577"/>
        <pc:sldMkLst>
          <pc:docMk/>
          <pc:sldMk cId="680645392" sldId="256"/>
        </pc:sldMkLst>
        <pc:spChg chg="mod">
          <ac:chgData name="Jeannette Gobolos" userId="1cbac373-79ef-4c48-aa06-7ba6d7e66108" providerId="ADAL" clId="{71D67D3A-8463-44B7-9C3C-58AFEA3E21D7}" dt="2025-12-04T22:43:22.747" v="1" actId="20577"/>
          <ac:spMkLst>
            <pc:docMk/>
            <pc:sldMk cId="680645392" sldId="256"/>
            <ac:spMk id="2" creationId="{00000000-0000-0000-0000-000000000000}"/>
          </ac:spMkLst>
        </pc:spChg>
      </pc:sldChg>
      <pc:sldChg chg="modSp mod">
        <pc:chgData name="Jeannette Gobolos" userId="1cbac373-79ef-4c48-aa06-7ba6d7e66108" providerId="ADAL" clId="{71D67D3A-8463-44B7-9C3C-58AFEA3E21D7}" dt="2025-12-04T22:45:06.960" v="20" actId="20577"/>
        <pc:sldMkLst>
          <pc:docMk/>
          <pc:sldMk cId="3848967657" sldId="257"/>
        </pc:sldMkLst>
        <pc:spChg chg="mod">
          <ac:chgData name="Jeannette Gobolos" userId="1cbac373-79ef-4c48-aa06-7ba6d7e66108" providerId="ADAL" clId="{71D67D3A-8463-44B7-9C3C-58AFEA3E21D7}" dt="2025-12-04T22:45:02.200" v="18" actId="20577"/>
          <ac:spMkLst>
            <pc:docMk/>
            <pc:sldMk cId="3848967657" sldId="257"/>
            <ac:spMk id="2" creationId="{00000000-0000-0000-0000-000000000000}"/>
          </ac:spMkLst>
        </pc:spChg>
        <pc:spChg chg="mod">
          <ac:chgData name="Jeannette Gobolos" userId="1cbac373-79ef-4c48-aa06-7ba6d7e66108" providerId="ADAL" clId="{71D67D3A-8463-44B7-9C3C-58AFEA3E21D7}" dt="2025-12-04T22:45:06.960" v="20" actId="20577"/>
          <ac:spMkLst>
            <pc:docMk/>
            <pc:sldMk cId="3848967657" sldId="257"/>
            <ac:spMk id="3" creationId="{00000000-0000-0000-0000-000000000000}"/>
          </ac:spMkLst>
        </pc:spChg>
      </pc:sldChg>
      <pc:sldChg chg="modSp mod">
        <pc:chgData name="Jeannette Gobolos" userId="1cbac373-79ef-4c48-aa06-7ba6d7e66108" providerId="ADAL" clId="{71D67D3A-8463-44B7-9C3C-58AFEA3E21D7}" dt="2025-12-04T22:43:38.766" v="5" actId="20577"/>
        <pc:sldMkLst>
          <pc:docMk/>
          <pc:sldMk cId="2871740035" sldId="258"/>
        </pc:sldMkLst>
        <pc:spChg chg="mod">
          <ac:chgData name="Jeannette Gobolos" userId="1cbac373-79ef-4c48-aa06-7ba6d7e66108" providerId="ADAL" clId="{71D67D3A-8463-44B7-9C3C-58AFEA3E21D7}" dt="2025-12-04T22:43:38.766" v="5" actId="20577"/>
          <ac:spMkLst>
            <pc:docMk/>
            <pc:sldMk cId="2871740035" sldId="258"/>
            <ac:spMk id="2" creationId="{00000000-0000-0000-0000-000000000000}"/>
          </ac:spMkLst>
        </pc:spChg>
      </pc:sldChg>
      <pc:sldChg chg="modSp mod">
        <pc:chgData name="Jeannette Gobolos" userId="1cbac373-79ef-4c48-aa06-7ba6d7e66108" providerId="ADAL" clId="{71D67D3A-8463-44B7-9C3C-58AFEA3E21D7}" dt="2025-12-06T00:17:34.178" v="816" actId="20577"/>
        <pc:sldMkLst>
          <pc:docMk/>
          <pc:sldMk cId="4074544533" sldId="261"/>
        </pc:sldMkLst>
        <pc:spChg chg="mod">
          <ac:chgData name="Jeannette Gobolos" userId="1cbac373-79ef-4c48-aa06-7ba6d7e66108" providerId="ADAL" clId="{71D67D3A-8463-44B7-9C3C-58AFEA3E21D7}" dt="2025-12-06T00:17:34.178" v="816" actId="20577"/>
          <ac:spMkLst>
            <pc:docMk/>
            <pc:sldMk cId="4074544533" sldId="261"/>
            <ac:spMk id="4" creationId="{00000000-0000-0000-0000-000000000000}"/>
          </ac:spMkLst>
        </pc:spChg>
      </pc:sldChg>
      <pc:sldChg chg="modSp mod">
        <pc:chgData name="Jeannette Gobolos" userId="1cbac373-79ef-4c48-aa06-7ba6d7e66108" providerId="ADAL" clId="{71D67D3A-8463-44B7-9C3C-58AFEA3E21D7}" dt="2025-12-04T22:45:52.481" v="24" actId="20577"/>
        <pc:sldMkLst>
          <pc:docMk/>
          <pc:sldMk cId="1525782427" sldId="263"/>
        </pc:sldMkLst>
        <pc:spChg chg="mod">
          <ac:chgData name="Jeannette Gobolos" userId="1cbac373-79ef-4c48-aa06-7ba6d7e66108" providerId="ADAL" clId="{71D67D3A-8463-44B7-9C3C-58AFEA3E21D7}" dt="2025-12-04T22:45:52.481" v="24" actId="20577"/>
          <ac:spMkLst>
            <pc:docMk/>
            <pc:sldMk cId="1525782427" sldId="263"/>
            <ac:spMk id="8" creationId="{00000000-0000-0000-0000-000000000000}"/>
          </ac:spMkLst>
        </pc:spChg>
      </pc:sldChg>
      <pc:sldChg chg="modSp mod">
        <pc:chgData name="Jeannette Gobolos" userId="1cbac373-79ef-4c48-aa06-7ba6d7e66108" providerId="ADAL" clId="{71D67D3A-8463-44B7-9C3C-58AFEA3E21D7}" dt="2025-12-04T22:46:13.330" v="28" actId="20577"/>
        <pc:sldMkLst>
          <pc:docMk/>
          <pc:sldMk cId="3668893272" sldId="264"/>
        </pc:sldMkLst>
        <pc:spChg chg="mod">
          <ac:chgData name="Jeannette Gobolos" userId="1cbac373-79ef-4c48-aa06-7ba6d7e66108" providerId="ADAL" clId="{71D67D3A-8463-44B7-9C3C-58AFEA3E21D7}" dt="2025-12-04T22:46:13.330" v="28" actId="20577"/>
          <ac:spMkLst>
            <pc:docMk/>
            <pc:sldMk cId="3668893272" sldId="264"/>
            <ac:spMk id="2" creationId="{00000000-0000-0000-0000-000000000000}"/>
          </ac:spMkLst>
        </pc:spChg>
      </pc:sldChg>
      <pc:sldChg chg="modSp mod">
        <pc:chgData name="Jeannette Gobolos" userId="1cbac373-79ef-4c48-aa06-7ba6d7e66108" providerId="ADAL" clId="{71D67D3A-8463-44B7-9C3C-58AFEA3E21D7}" dt="2025-12-08T16:35:07.961" v="866" actId="1076"/>
        <pc:sldMkLst>
          <pc:docMk/>
          <pc:sldMk cId="1234951266" sldId="265"/>
        </pc:sldMkLst>
        <pc:spChg chg="mod">
          <ac:chgData name="Jeannette Gobolos" userId="1cbac373-79ef-4c48-aa06-7ba6d7e66108" providerId="ADAL" clId="{71D67D3A-8463-44B7-9C3C-58AFEA3E21D7}" dt="2025-12-08T16:35:07.961" v="866" actId="1076"/>
          <ac:spMkLst>
            <pc:docMk/>
            <pc:sldMk cId="1234951266" sldId="265"/>
            <ac:spMk id="5" creationId="{F9DF5C0A-0161-4756-8BFB-73B9C917EABB}"/>
          </ac:spMkLst>
        </pc:spChg>
      </pc:sldChg>
      <pc:sldChg chg="modSp mod">
        <pc:chgData name="Jeannette Gobolos" userId="1cbac373-79ef-4c48-aa06-7ba6d7e66108" providerId="ADAL" clId="{71D67D3A-8463-44B7-9C3C-58AFEA3E21D7}" dt="2025-12-08T16:36:45.123" v="888" actId="20577"/>
        <pc:sldMkLst>
          <pc:docMk/>
          <pc:sldMk cId="4249661859" sldId="266"/>
        </pc:sldMkLst>
        <pc:spChg chg="mod">
          <ac:chgData name="Jeannette Gobolos" userId="1cbac373-79ef-4c48-aa06-7ba6d7e66108" providerId="ADAL" clId="{71D67D3A-8463-44B7-9C3C-58AFEA3E21D7}" dt="2025-12-08T16:36:45.123" v="888" actId="20577"/>
          <ac:spMkLst>
            <pc:docMk/>
            <pc:sldMk cId="4249661859" sldId="266"/>
            <ac:spMk id="3" creationId="{00000000-0000-0000-0000-000000000000}"/>
          </ac:spMkLst>
        </pc:spChg>
      </pc:sldChg>
      <pc:sldChg chg="modSp mod">
        <pc:chgData name="Jeannette Gobolos" userId="1cbac373-79ef-4c48-aa06-7ba6d7e66108" providerId="ADAL" clId="{71D67D3A-8463-44B7-9C3C-58AFEA3E21D7}" dt="2025-12-04T23:15:16.606" v="814" actId="20577"/>
        <pc:sldMkLst>
          <pc:docMk/>
          <pc:sldMk cId="1448205620" sldId="267"/>
        </pc:sldMkLst>
        <pc:spChg chg="mod">
          <ac:chgData name="Jeannette Gobolos" userId="1cbac373-79ef-4c48-aa06-7ba6d7e66108" providerId="ADAL" clId="{71D67D3A-8463-44B7-9C3C-58AFEA3E21D7}" dt="2025-12-04T23:15:16.606" v="814" actId="20577"/>
          <ac:spMkLst>
            <pc:docMk/>
            <pc:sldMk cId="1448205620" sldId="267"/>
            <ac:spMk id="2" creationId="{00000000-0000-0000-0000-000000000000}"/>
          </ac:spMkLst>
        </pc:spChg>
      </pc:sldChg>
      <pc:sldChg chg="modSp mod">
        <pc:chgData name="Jeannette Gobolos" userId="1cbac373-79ef-4c48-aa06-7ba6d7e66108" providerId="ADAL" clId="{71D67D3A-8463-44B7-9C3C-58AFEA3E21D7}" dt="2025-12-08T16:37:11.778" v="902" actId="20577"/>
        <pc:sldMkLst>
          <pc:docMk/>
          <pc:sldMk cId="2560531180" sldId="271"/>
        </pc:sldMkLst>
        <pc:spChg chg="mod">
          <ac:chgData name="Jeannette Gobolos" userId="1cbac373-79ef-4c48-aa06-7ba6d7e66108" providerId="ADAL" clId="{71D67D3A-8463-44B7-9C3C-58AFEA3E21D7}" dt="2025-12-04T23:14:50.987" v="810" actId="20577"/>
          <ac:spMkLst>
            <pc:docMk/>
            <pc:sldMk cId="2560531180" sldId="271"/>
            <ac:spMk id="4" creationId="{00000000-0000-0000-0000-000000000000}"/>
          </ac:spMkLst>
        </pc:spChg>
        <pc:spChg chg="mod">
          <ac:chgData name="Jeannette Gobolos" userId="1cbac373-79ef-4c48-aa06-7ba6d7e66108" providerId="ADAL" clId="{71D67D3A-8463-44B7-9C3C-58AFEA3E21D7}" dt="2025-12-08T16:37:11.778" v="902" actId="20577"/>
          <ac:spMkLst>
            <pc:docMk/>
            <pc:sldMk cId="2560531180" sldId="271"/>
            <ac:spMk id="7" creationId="{00000000-0000-0000-0000-000000000000}"/>
          </ac:spMkLst>
        </pc:spChg>
      </pc:sldChg>
      <pc:sldChg chg="modSp mod">
        <pc:chgData name="Jeannette Gobolos" userId="1cbac373-79ef-4c48-aa06-7ba6d7e66108" providerId="ADAL" clId="{71D67D3A-8463-44B7-9C3C-58AFEA3E21D7}" dt="2025-12-08T16:35:50.027" v="877" actId="113"/>
        <pc:sldMkLst>
          <pc:docMk/>
          <pc:sldMk cId="3327178326" sldId="273"/>
        </pc:sldMkLst>
        <pc:spChg chg="mod">
          <ac:chgData name="Jeannette Gobolos" userId="1cbac373-79ef-4c48-aa06-7ba6d7e66108" providerId="ADAL" clId="{71D67D3A-8463-44B7-9C3C-58AFEA3E21D7}" dt="2025-12-08T16:35:50.027" v="877" actId="113"/>
          <ac:spMkLst>
            <pc:docMk/>
            <pc:sldMk cId="3327178326" sldId="273"/>
            <ac:spMk id="4" creationId="{1F781EB5-BCAF-46F8-BCF3-818681B489D0}"/>
          </ac:spMkLst>
        </pc:spChg>
      </pc:sldChg>
      <pc:sldChg chg="modSp mod">
        <pc:chgData name="Jeannette Gobolos" userId="1cbac373-79ef-4c48-aa06-7ba6d7e66108" providerId="ADAL" clId="{71D67D3A-8463-44B7-9C3C-58AFEA3E21D7}" dt="2025-12-08T16:37:56.874" v="928" actId="1076"/>
        <pc:sldMkLst>
          <pc:docMk/>
          <pc:sldMk cId="1854137607" sldId="275"/>
        </pc:sldMkLst>
        <pc:spChg chg="mod">
          <ac:chgData name="Jeannette Gobolos" userId="1cbac373-79ef-4c48-aa06-7ba6d7e66108" providerId="ADAL" clId="{71D67D3A-8463-44B7-9C3C-58AFEA3E21D7}" dt="2025-12-08T16:37:56.874" v="928" actId="1076"/>
          <ac:spMkLst>
            <pc:docMk/>
            <pc:sldMk cId="1854137607" sldId="275"/>
            <ac:spMk id="3" creationId="{9C3A0AE8-61E3-8557-E706-1C0D0EC82021}"/>
          </ac:spMkLst>
        </pc:spChg>
      </pc:sldChg>
      <pc:sldChg chg="modSp mod">
        <pc:chgData name="Jeannette Gobolos" userId="1cbac373-79ef-4c48-aa06-7ba6d7e66108" providerId="ADAL" clId="{71D67D3A-8463-44B7-9C3C-58AFEA3E21D7}" dt="2025-12-08T16:36:13.503" v="878" actId="1076"/>
        <pc:sldMkLst>
          <pc:docMk/>
          <pc:sldMk cId="2993812570" sldId="276"/>
        </pc:sldMkLst>
        <pc:spChg chg="mod">
          <ac:chgData name="Jeannette Gobolos" userId="1cbac373-79ef-4c48-aa06-7ba6d7e66108" providerId="ADAL" clId="{71D67D3A-8463-44B7-9C3C-58AFEA3E21D7}" dt="2025-12-08T16:36:13.503" v="878" actId="1076"/>
          <ac:spMkLst>
            <pc:docMk/>
            <pc:sldMk cId="2993812570" sldId="276"/>
            <ac:spMk id="3" creationId="{BF010218-A678-504D-A45E-925E3F9530B8}"/>
          </ac:spMkLst>
        </pc:spChg>
      </pc:sldChg>
      <pc:sldChg chg="modSp mod">
        <pc:chgData name="Jeannette Gobolos" userId="1cbac373-79ef-4c48-aa06-7ba6d7e66108" providerId="ADAL" clId="{71D67D3A-8463-44B7-9C3C-58AFEA3E21D7}" dt="2025-12-08T16:34:21.928" v="864" actId="14100"/>
        <pc:sldMkLst>
          <pc:docMk/>
          <pc:sldMk cId="3789665455" sldId="279"/>
        </pc:sldMkLst>
        <pc:spChg chg="mod">
          <ac:chgData name="Jeannette Gobolos" userId="1cbac373-79ef-4c48-aa06-7ba6d7e66108" providerId="ADAL" clId="{71D67D3A-8463-44B7-9C3C-58AFEA3E21D7}" dt="2025-12-08T16:34:21.928" v="864" actId="14100"/>
          <ac:spMkLst>
            <pc:docMk/>
            <pc:sldMk cId="3789665455" sldId="279"/>
            <ac:spMk id="3" creationId="{E1CC8BBB-95D7-6A27-1765-3AB9408C19FF}"/>
          </ac:spMkLst>
        </pc:spChg>
      </pc:sldChg>
      <pc:sldChg chg="addSp modSp new mod">
        <pc:chgData name="Jeannette Gobolos" userId="1cbac373-79ef-4c48-aa06-7ba6d7e66108" providerId="ADAL" clId="{71D67D3A-8463-44B7-9C3C-58AFEA3E21D7}" dt="2025-12-08T16:36:21.347" v="879" actId="1076"/>
        <pc:sldMkLst>
          <pc:docMk/>
          <pc:sldMk cId="1907730387" sldId="280"/>
        </pc:sldMkLst>
        <pc:spChg chg="add mod">
          <ac:chgData name="Jeannette Gobolos" userId="1cbac373-79ef-4c48-aa06-7ba6d7e66108" providerId="ADAL" clId="{71D67D3A-8463-44B7-9C3C-58AFEA3E21D7}" dt="2025-12-08T16:36:21.347" v="879" actId="1076"/>
          <ac:spMkLst>
            <pc:docMk/>
            <pc:sldMk cId="1907730387" sldId="280"/>
            <ac:spMk id="3" creationId="{C7F87D36-D5AC-2B1A-0A2B-B8F6279B36FA}"/>
          </ac:spMkLst>
        </pc:spChg>
      </pc:sldChg>
    </pc:docChg>
  </pc:docChgLst>
  <pc:docChgLst>
    <pc:chgData name="jeannette gobolos" userId="1cbac373-79ef-4c48-aa06-7ba6d7e66108" providerId="ADAL" clId="{A8DCD675-8EBD-4BFA-B183-33B4CC8C106C}"/>
    <pc:docChg chg="undo custSel modSld">
      <pc:chgData name="jeannette gobolos" userId="1cbac373-79ef-4c48-aa06-7ba6d7e66108" providerId="ADAL" clId="{A8DCD675-8EBD-4BFA-B183-33B4CC8C106C}" dt="2021-11-26T23:46:34.923" v="86" actId="20577"/>
      <pc:docMkLst>
        <pc:docMk/>
      </pc:docMkLst>
      <pc:sldChg chg="modSp mod">
        <pc:chgData name="jeannette gobolos" userId="1cbac373-79ef-4c48-aa06-7ba6d7e66108" providerId="ADAL" clId="{A8DCD675-8EBD-4BFA-B183-33B4CC8C106C}" dt="2021-11-03T23:00:04.716" v="1" actId="20577"/>
        <pc:sldMkLst>
          <pc:docMk/>
          <pc:sldMk cId="680645392" sldId="256"/>
        </pc:sldMkLst>
      </pc:sldChg>
      <pc:sldChg chg="modSp mod">
        <pc:chgData name="jeannette gobolos" userId="1cbac373-79ef-4c48-aa06-7ba6d7e66108" providerId="ADAL" clId="{A8DCD675-8EBD-4BFA-B183-33B4CC8C106C}" dt="2021-11-03T23:00:55.015" v="24" actId="20577"/>
        <pc:sldMkLst>
          <pc:docMk/>
          <pc:sldMk cId="3848967657" sldId="257"/>
        </pc:sldMkLst>
      </pc:sldChg>
      <pc:sldChg chg="modSp mod">
        <pc:chgData name="jeannette gobolos" userId="1cbac373-79ef-4c48-aa06-7ba6d7e66108" providerId="ADAL" clId="{A8DCD675-8EBD-4BFA-B183-33B4CC8C106C}" dt="2021-11-03T23:01:47.520" v="30" actId="20577"/>
        <pc:sldMkLst>
          <pc:docMk/>
          <pc:sldMk cId="4074544533" sldId="261"/>
        </pc:sldMkLst>
      </pc:sldChg>
      <pc:sldChg chg="modSp mod">
        <pc:chgData name="jeannette gobolos" userId="1cbac373-79ef-4c48-aa06-7ba6d7e66108" providerId="ADAL" clId="{A8DCD675-8EBD-4BFA-B183-33B4CC8C106C}" dt="2021-11-03T23:02:08.656" v="32" actId="20577"/>
        <pc:sldMkLst>
          <pc:docMk/>
          <pc:sldMk cId="1525782427" sldId="263"/>
        </pc:sldMkLst>
      </pc:sldChg>
      <pc:sldChg chg="modSp mod">
        <pc:chgData name="jeannette gobolos" userId="1cbac373-79ef-4c48-aa06-7ba6d7e66108" providerId="ADAL" clId="{A8DCD675-8EBD-4BFA-B183-33B4CC8C106C}" dt="2021-11-03T23:02:36.879" v="38" actId="20577"/>
        <pc:sldMkLst>
          <pc:docMk/>
          <pc:sldMk cId="3668893272" sldId="264"/>
        </pc:sldMkLst>
      </pc:sldChg>
      <pc:sldChg chg="addSp delSp modSp mod">
        <pc:chgData name="jeannette gobolos" userId="1cbac373-79ef-4c48-aa06-7ba6d7e66108" providerId="ADAL" clId="{A8DCD675-8EBD-4BFA-B183-33B4CC8C106C}" dt="2021-11-03T23:09:22.690" v="74" actId="14100"/>
        <pc:sldMkLst>
          <pc:docMk/>
          <pc:sldMk cId="1234951266" sldId="265"/>
        </pc:sldMkLst>
      </pc:sldChg>
      <pc:sldChg chg="modSp mod">
        <pc:chgData name="jeannette gobolos" userId="1cbac373-79ef-4c48-aa06-7ba6d7e66108" providerId="ADAL" clId="{A8DCD675-8EBD-4BFA-B183-33B4CC8C106C}" dt="2021-11-03T23:03:25.079" v="40" actId="20577"/>
        <pc:sldMkLst>
          <pc:docMk/>
          <pc:sldMk cId="4249661859" sldId="266"/>
        </pc:sldMkLst>
      </pc:sldChg>
      <pc:sldChg chg="modSp mod">
        <pc:chgData name="jeannette gobolos" userId="1cbac373-79ef-4c48-aa06-7ba6d7e66108" providerId="ADAL" clId="{A8DCD675-8EBD-4BFA-B183-33B4CC8C106C}" dt="2021-11-03T23:04:16.392" v="46" actId="20577"/>
        <pc:sldMkLst>
          <pc:docMk/>
          <pc:sldMk cId="1448205620" sldId="267"/>
        </pc:sldMkLst>
      </pc:sldChg>
      <pc:sldChg chg="modSp mod">
        <pc:chgData name="jeannette gobolos" userId="1cbac373-79ef-4c48-aa06-7ba6d7e66108" providerId="ADAL" clId="{A8DCD675-8EBD-4BFA-B183-33B4CC8C106C}" dt="2021-11-26T23:46:34.923" v="86" actId="20577"/>
        <pc:sldMkLst>
          <pc:docMk/>
          <pc:sldMk cId="1642151817" sldId="269"/>
        </pc:sldMkLst>
      </pc:sldChg>
    </pc:docChg>
  </pc:docChgLst>
  <pc:docChgLst>
    <pc:chgData name="jeannette gobolos" userId="1cbac373-79ef-4c48-aa06-7ba6d7e66108" providerId="ADAL" clId="{186268F0-1F2E-4777-A89F-B7B81967662D}"/>
    <pc:docChg chg="undo custSel addSld modSld">
      <pc:chgData name="jeannette gobolos" userId="1cbac373-79ef-4c48-aa06-7ba6d7e66108" providerId="ADAL" clId="{186268F0-1F2E-4777-A89F-B7B81967662D}" dt="2022-12-12T17:03:32.321" v="446" actId="1076"/>
      <pc:docMkLst>
        <pc:docMk/>
      </pc:docMkLst>
      <pc:sldChg chg="modSp mod">
        <pc:chgData name="jeannette gobolos" userId="1cbac373-79ef-4c48-aa06-7ba6d7e66108" providerId="ADAL" clId="{186268F0-1F2E-4777-A89F-B7B81967662D}" dt="2022-11-28T20:50:13.690" v="1" actId="20577"/>
        <pc:sldMkLst>
          <pc:docMk/>
          <pc:sldMk cId="680645392" sldId="256"/>
        </pc:sldMkLst>
      </pc:sldChg>
      <pc:sldChg chg="modSp mod">
        <pc:chgData name="jeannette gobolos" userId="1cbac373-79ef-4c48-aa06-7ba6d7e66108" providerId="ADAL" clId="{186268F0-1F2E-4777-A89F-B7B81967662D}" dt="2022-11-28T20:51:37.923" v="19" actId="20577"/>
        <pc:sldMkLst>
          <pc:docMk/>
          <pc:sldMk cId="3848967657" sldId="257"/>
        </pc:sldMkLst>
      </pc:sldChg>
      <pc:sldChg chg="modSp mod">
        <pc:chgData name="jeannette gobolos" userId="1cbac373-79ef-4c48-aa06-7ba6d7e66108" providerId="ADAL" clId="{186268F0-1F2E-4777-A89F-B7B81967662D}" dt="2022-12-10T01:42:29.435" v="215" actId="207"/>
        <pc:sldMkLst>
          <pc:docMk/>
          <pc:sldMk cId="2871740035" sldId="258"/>
        </pc:sldMkLst>
      </pc:sldChg>
      <pc:sldChg chg="modSp mod">
        <pc:chgData name="jeannette gobolos" userId="1cbac373-79ef-4c48-aa06-7ba6d7e66108" providerId="ADAL" clId="{186268F0-1F2E-4777-A89F-B7B81967662D}" dt="2022-11-28T20:58:15.375" v="123" actId="14100"/>
        <pc:sldMkLst>
          <pc:docMk/>
          <pc:sldMk cId="2210484351" sldId="259"/>
        </pc:sldMkLst>
      </pc:sldChg>
      <pc:sldChg chg="addSp delSp modSp mod setBg">
        <pc:chgData name="jeannette gobolos" userId="1cbac373-79ef-4c48-aa06-7ba6d7e66108" providerId="ADAL" clId="{186268F0-1F2E-4777-A89F-B7B81967662D}" dt="2022-11-28T20:55:00.577" v="70" actId="1076"/>
        <pc:sldMkLst>
          <pc:docMk/>
          <pc:sldMk cId="1699685160" sldId="260"/>
        </pc:sldMkLst>
      </pc:sldChg>
      <pc:sldChg chg="modSp mod">
        <pc:chgData name="jeannette gobolos" userId="1cbac373-79ef-4c48-aa06-7ba6d7e66108" providerId="ADAL" clId="{186268F0-1F2E-4777-A89F-B7B81967662D}" dt="2022-11-28T20:58:27.919" v="125" actId="20577"/>
        <pc:sldMkLst>
          <pc:docMk/>
          <pc:sldMk cId="4074544533" sldId="261"/>
        </pc:sldMkLst>
      </pc:sldChg>
      <pc:sldChg chg="modSp mod">
        <pc:chgData name="jeannette gobolos" userId="1cbac373-79ef-4c48-aa06-7ba6d7e66108" providerId="ADAL" clId="{186268F0-1F2E-4777-A89F-B7B81967662D}" dt="2022-11-28T20:58:46.530" v="128" actId="27636"/>
        <pc:sldMkLst>
          <pc:docMk/>
          <pc:sldMk cId="401088706" sldId="262"/>
        </pc:sldMkLst>
      </pc:sldChg>
      <pc:sldChg chg="modSp mod">
        <pc:chgData name="jeannette gobolos" userId="1cbac373-79ef-4c48-aa06-7ba6d7e66108" providerId="ADAL" clId="{186268F0-1F2E-4777-A89F-B7B81967662D}" dt="2022-11-28T20:59:00.704" v="130" actId="20577"/>
        <pc:sldMkLst>
          <pc:docMk/>
          <pc:sldMk cId="1525782427" sldId="263"/>
        </pc:sldMkLst>
      </pc:sldChg>
      <pc:sldChg chg="modSp mod">
        <pc:chgData name="jeannette gobolos" userId="1cbac373-79ef-4c48-aa06-7ba6d7e66108" providerId="ADAL" clId="{186268F0-1F2E-4777-A89F-B7B81967662D}" dt="2022-11-28T20:59:25.940" v="138" actId="20577"/>
        <pc:sldMkLst>
          <pc:docMk/>
          <pc:sldMk cId="3668893272" sldId="264"/>
        </pc:sldMkLst>
      </pc:sldChg>
      <pc:sldChg chg="delSp modSp mod">
        <pc:chgData name="jeannette gobolos" userId="1cbac373-79ef-4c48-aa06-7ba6d7e66108" providerId="ADAL" clId="{186268F0-1F2E-4777-A89F-B7B81967662D}" dt="2022-12-10T01:40:10.986" v="189" actId="207"/>
        <pc:sldMkLst>
          <pc:docMk/>
          <pc:sldMk cId="1234951266" sldId="265"/>
        </pc:sldMkLst>
      </pc:sldChg>
      <pc:sldChg chg="modSp mod">
        <pc:chgData name="jeannette gobolos" userId="1cbac373-79ef-4c48-aa06-7ba6d7e66108" providerId="ADAL" clId="{186268F0-1F2E-4777-A89F-B7B81967662D}" dt="2022-11-28T21:13:01.547" v="139" actId="255"/>
        <pc:sldMkLst>
          <pc:docMk/>
          <pc:sldMk cId="4249661859" sldId="266"/>
        </pc:sldMkLst>
      </pc:sldChg>
      <pc:sldChg chg="modSp mod">
        <pc:chgData name="jeannette gobolos" userId="1cbac373-79ef-4c48-aa06-7ba6d7e66108" providerId="ADAL" clId="{186268F0-1F2E-4777-A89F-B7B81967662D}" dt="2022-11-28T21:13:48.586" v="149" actId="20577"/>
        <pc:sldMkLst>
          <pc:docMk/>
          <pc:sldMk cId="1448205620" sldId="267"/>
        </pc:sldMkLst>
      </pc:sldChg>
      <pc:sldChg chg="modSp mod">
        <pc:chgData name="jeannette gobolos" userId="1cbac373-79ef-4c48-aa06-7ba6d7e66108" providerId="ADAL" clId="{186268F0-1F2E-4777-A89F-B7B81967662D}" dt="2022-11-28T20:57:50.792" v="121" actId="1076"/>
        <pc:sldMkLst>
          <pc:docMk/>
          <pc:sldMk cId="1642151817" sldId="269"/>
        </pc:sldMkLst>
      </pc:sldChg>
      <pc:sldChg chg="modSp mod">
        <pc:chgData name="jeannette gobolos" userId="1cbac373-79ef-4c48-aa06-7ba6d7e66108" providerId="ADAL" clId="{186268F0-1F2E-4777-A89F-B7B81967662D}" dt="2022-11-28T21:13:21.546" v="141" actId="20577"/>
        <pc:sldMkLst>
          <pc:docMk/>
          <pc:sldMk cId="2560531180" sldId="271"/>
        </pc:sldMkLst>
      </pc:sldChg>
      <pc:sldChg chg="modSp mod">
        <pc:chgData name="jeannette gobolos" userId="1cbac373-79ef-4c48-aa06-7ba6d7e66108" providerId="ADAL" clId="{186268F0-1F2E-4777-A89F-B7B81967662D}" dt="2022-12-12T17:03:32.321" v="446" actId="1076"/>
        <pc:sldMkLst>
          <pc:docMk/>
          <pc:sldMk cId="2622048879" sldId="272"/>
        </pc:sldMkLst>
      </pc:sldChg>
      <pc:sldChg chg="addSp delSp modSp new mod">
        <pc:chgData name="jeannette gobolos" userId="1cbac373-79ef-4c48-aa06-7ba6d7e66108" providerId="ADAL" clId="{186268F0-1F2E-4777-A89F-B7B81967662D}" dt="2022-12-10T01:40:27.961" v="193" actId="207"/>
        <pc:sldMkLst>
          <pc:docMk/>
          <pc:sldMk cId="3327178326" sldId="273"/>
        </pc:sldMkLst>
      </pc:sldChg>
    </pc:docChg>
  </pc:docChgLst>
  <pc:docChgLst>
    <pc:chgData name="Jeannette Gobolos" userId="1cbac373-79ef-4c48-aa06-7ba6d7e66108" providerId="ADAL" clId="{38CFCC07-6EB6-4CB0-B4AB-3CBBA2065725}"/>
    <pc:docChg chg="undo custSel addSld delSld modSld">
      <pc:chgData name="Jeannette Gobolos" userId="1cbac373-79ef-4c48-aa06-7ba6d7e66108" providerId="ADAL" clId="{38CFCC07-6EB6-4CB0-B4AB-3CBBA2065725}" dt="2024-12-03T17:43:48.875" v="1010" actId="20577"/>
      <pc:docMkLst>
        <pc:docMk/>
      </pc:docMkLst>
      <pc:sldChg chg="modSp mod">
        <pc:chgData name="Jeannette Gobolos" userId="1cbac373-79ef-4c48-aa06-7ba6d7e66108" providerId="ADAL" clId="{38CFCC07-6EB6-4CB0-B4AB-3CBBA2065725}" dt="2024-11-15T21:01:07.535" v="76" actId="14100"/>
        <pc:sldMkLst>
          <pc:docMk/>
          <pc:sldMk cId="680645392" sldId="256"/>
        </pc:sldMkLst>
      </pc:sldChg>
      <pc:sldChg chg="modSp mod">
        <pc:chgData name="Jeannette Gobolos" userId="1cbac373-79ef-4c48-aa06-7ba6d7e66108" providerId="ADAL" clId="{38CFCC07-6EB6-4CB0-B4AB-3CBBA2065725}" dt="2024-11-15T20:51:17.908" v="17" actId="20577"/>
        <pc:sldMkLst>
          <pc:docMk/>
          <pc:sldMk cId="3848967657" sldId="257"/>
        </pc:sldMkLst>
      </pc:sldChg>
      <pc:sldChg chg="modSp mod">
        <pc:chgData name="Jeannette Gobolos" userId="1cbac373-79ef-4c48-aa06-7ba6d7e66108" providerId="ADAL" clId="{38CFCC07-6EB6-4CB0-B4AB-3CBBA2065725}" dt="2024-11-16T00:55:43.109" v="498" actId="207"/>
        <pc:sldMkLst>
          <pc:docMk/>
          <pc:sldMk cId="2871740035" sldId="258"/>
        </pc:sldMkLst>
      </pc:sldChg>
      <pc:sldChg chg="addSp modSp mod">
        <pc:chgData name="Jeannette Gobolos" userId="1cbac373-79ef-4c48-aa06-7ba6d7e66108" providerId="ADAL" clId="{38CFCC07-6EB6-4CB0-B4AB-3CBBA2065725}" dt="2024-11-16T00:46:49.919" v="96" actId="207"/>
        <pc:sldMkLst>
          <pc:docMk/>
          <pc:sldMk cId="4074544533" sldId="261"/>
        </pc:sldMkLst>
      </pc:sldChg>
      <pc:sldChg chg="modSp mod">
        <pc:chgData name="Jeannette Gobolos" userId="1cbac373-79ef-4c48-aa06-7ba6d7e66108" providerId="ADAL" clId="{38CFCC07-6EB6-4CB0-B4AB-3CBBA2065725}" dt="2024-11-15T20:52:40.727" v="25" actId="20577"/>
        <pc:sldMkLst>
          <pc:docMk/>
          <pc:sldMk cId="1525782427" sldId="263"/>
        </pc:sldMkLst>
      </pc:sldChg>
      <pc:sldChg chg="modSp mod">
        <pc:chgData name="Jeannette Gobolos" userId="1cbac373-79ef-4c48-aa06-7ba6d7e66108" providerId="ADAL" clId="{38CFCC07-6EB6-4CB0-B4AB-3CBBA2065725}" dt="2024-11-15T20:52:53.572" v="29" actId="20577"/>
        <pc:sldMkLst>
          <pc:docMk/>
          <pc:sldMk cId="3668893272" sldId="264"/>
        </pc:sldMkLst>
      </pc:sldChg>
      <pc:sldChg chg="modSp mod">
        <pc:chgData name="Jeannette Gobolos" userId="1cbac373-79ef-4c48-aa06-7ba6d7e66108" providerId="ADAL" clId="{38CFCC07-6EB6-4CB0-B4AB-3CBBA2065725}" dt="2024-11-16T00:50:43.061" v="118" actId="207"/>
        <pc:sldMkLst>
          <pc:docMk/>
          <pc:sldMk cId="4249661859" sldId="266"/>
        </pc:sldMkLst>
      </pc:sldChg>
      <pc:sldChg chg="modSp mod">
        <pc:chgData name="Jeannette Gobolos" userId="1cbac373-79ef-4c48-aa06-7ba6d7e66108" providerId="ADAL" clId="{38CFCC07-6EB6-4CB0-B4AB-3CBBA2065725}" dt="2024-11-16T00:54:32.686" v="496" actId="255"/>
        <pc:sldMkLst>
          <pc:docMk/>
          <pc:sldMk cId="1448205620" sldId="267"/>
        </pc:sldMkLst>
      </pc:sldChg>
      <pc:sldChg chg="modSp mod">
        <pc:chgData name="Jeannette Gobolos" userId="1cbac373-79ef-4c48-aa06-7ba6d7e66108" providerId="ADAL" clId="{38CFCC07-6EB6-4CB0-B4AB-3CBBA2065725}" dt="2024-11-16T00:48:56.700" v="110" actId="1076"/>
        <pc:sldMkLst>
          <pc:docMk/>
          <pc:sldMk cId="1642151817" sldId="269"/>
        </pc:sldMkLst>
      </pc:sldChg>
      <pc:sldChg chg="modSp mod">
        <pc:chgData name="Jeannette Gobolos" userId="1cbac373-79ef-4c48-aa06-7ba6d7e66108" providerId="ADAL" clId="{38CFCC07-6EB6-4CB0-B4AB-3CBBA2065725}" dt="2024-11-16T00:50:59.524" v="119" actId="207"/>
        <pc:sldMkLst>
          <pc:docMk/>
          <pc:sldMk cId="2560531180" sldId="271"/>
        </pc:sldMkLst>
      </pc:sldChg>
      <pc:sldChg chg="modSp mod">
        <pc:chgData name="Jeannette Gobolos" userId="1cbac373-79ef-4c48-aa06-7ba6d7e66108" providerId="ADAL" clId="{38CFCC07-6EB6-4CB0-B4AB-3CBBA2065725}" dt="2024-11-15T20:58:27.844" v="44" actId="207"/>
        <pc:sldMkLst>
          <pc:docMk/>
          <pc:sldMk cId="1854137607" sldId="275"/>
        </pc:sldMkLst>
      </pc:sldChg>
      <pc:sldChg chg="modSp mod">
        <pc:chgData name="Jeannette Gobolos" userId="1cbac373-79ef-4c48-aa06-7ba6d7e66108" providerId="ADAL" clId="{38CFCC07-6EB6-4CB0-B4AB-3CBBA2065725}" dt="2024-12-03T17:43:48.875" v="1010" actId="20577"/>
        <pc:sldMkLst>
          <pc:docMk/>
          <pc:sldMk cId="2993812570" sldId="276"/>
        </pc:sldMkLst>
      </pc:sldChg>
      <pc:sldChg chg="modSp mod">
        <pc:chgData name="Jeannette Gobolos" userId="1cbac373-79ef-4c48-aa06-7ba6d7e66108" providerId="ADAL" clId="{38CFCC07-6EB6-4CB0-B4AB-3CBBA2065725}" dt="2024-11-16T00:51:12.273" v="121" actId="207"/>
        <pc:sldMkLst>
          <pc:docMk/>
          <pc:sldMk cId="1910769412" sldId="277"/>
        </pc:sldMkLst>
      </pc:sldChg>
      <pc:sldChg chg="addSp modSp new mod">
        <pc:chgData name="Jeannette Gobolos" userId="1cbac373-79ef-4c48-aa06-7ba6d7e66108" providerId="ADAL" clId="{38CFCC07-6EB6-4CB0-B4AB-3CBBA2065725}" dt="2024-11-16T00:54:01.679" v="494" actId="20577"/>
        <pc:sldMkLst>
          <pc:docMk/>
          <pc:sldMk cId="4069564384" sldId="278"/>
        </pc:sldMkLst>
      </pc:sldChg>
      <pc:sldChg chg="addSp delSp modSp new del mod">
        <pc:chgData name="Jeannette Gobolos" userId="1cbac373-79ef-4c48-aa06-7ba6d7e66108" providerId="ADAL" clId="{38CFCC07-6EB6-4CB0-B4AB-3CBBA2065725}" dt="2024-11-16T00:56:59.229" v="506" actId="680"/>
        <pc:sldMkLst>
          <pc:docMk/>
          <pc:sldMk cId="993980767" sldId="279"/>
        </pc:sldMkLst>
      </pc:sldChg>
      <pc:sldChg chg="modSp new mod">
        <pc:chgData name="Jeannette Gobolos" userId="1cbac373-79ef-4c48-aa06-7ba6d7e66108" providerId="ADAL" clId="{38CFCC07-6EB6-4CB0-B4AB-3CBBA2065725}" dt="2024-11-16T01:00:58.007" v="982" actId="1076"/>
        <pc:sldMkLst>
          <pc:docMk/>
          <pc:sldMk cId="3789665455" sldId="279"/>
        </pc:sldMkLst>
      </pc:sldChg>
    </pc:docChg>
  </pc:docChgLst>
  <pc:docChgLst>
    <pc:chgData name="Jeannette Gobolos" userId="1cbac373-79ef-4c48-aa06-7ba6d7e66108" providerId="ADAL" clId="{0B8FAC2E-F8CE-4C4F-8E7A-BF9F61BC94EE}"/>
    <pc:docChg chg="undo custSel addSld modSld">
      <pc:chgData name="Jeannette Gobolos" userId="1cbac373-79ef-4c48-aa06-7ba6d7e66108" providerId="ADAL" clId="{0B8FAC2E-F8CE-4C4F-8E7A-BF9F61BC94EE}" dt="2023-11-21T17:25:37.652" v="459" actId="1076"/>
      <pc:docMkLst>
        <pc:docMk/>
      </pc:docMkLst>
      <pc:sldChg chg="modSp mod">
        <pc:chgData name="Jeannette Gobolos" userId="1cbac373-79ef-4c48-aa06-7ba6d7e66108" providerId="ADAL" clId="{0B8FAC2E-F8CE-4C4F-8E7A-BF9F61BC94EE}" dt="2023-11-13T17:52:17.774" v="1" actId="20577"/>
        <pc:sldMkLst>
          <pc:docMk/>
          <pc:sldMk cId="680645392" sldId="256"/>
        </pc:sldMkLst>
      </pc:sldChg>
      <pc:sldChg chg="modSp mod">
        <pc:chgData name="Jeannette Gobolos" userId="1cbac373-79ef-4c48-aa06-7ba6d7e66108" providerId="ADAL" clId="{0B8FAC2E-F8CE-4C4F-8E7A-BF9F61BC94EE}" dt="2023-11-13T17:52:52.657" v="11" actId="20577"/>
        <pc:sldMkLst>
          <pc:docMk/>
          <pc:sldMk cId="3848967657" sldId="257"/>
        </pc:sldMkLst>
      </pc:sldChg>
      <pc:sldChg chg="modSp mod">
        <pc:chgData name="Jeannette Gobolos" userId="1cbac373-79ef-4c48-aa06-7ba6d7e66108" providerId="ADAL" clId="{0B8FAC2E-F8CE-4C4F-8E7A-BF9F61BC94EE}" dt="2023-11-17T23:45:31.757" v="266" actId="20577"/>
        <pc:sldMkLst>
          <pc:docMk/>
          <pc:sldMk cId="2871740035" sldId="258"/>
        </pc:sldMkLst>
      </pc:sldChg>
      <pc:sldChg chg="addSp modSp mod">
        <pc:chgData name="Jeannette Gobolos" userId="1cbac373-79ef-4c48-aa06-7ba6d7e66108" providerId="ADAL" clId="{0B8FAC2E-F8CE-4C4F-8E7A-BF9F61BC94EE}" dt="2023-11-13T17:53:56.030" v="15" actId="1076"/>
        <pc:sldMkLst>
          <pc:docMk/>
          <pc:sldMk cId="2210484351" sldId="259"/>
        </pc:sldMkLst>
      </pc:sldChg>
      <pc:sldChg chg="modSp mod">
        <pc:chgData name="Jeannette Gobolos" userId="1cbac373-79ef-4c48-aa06-7ba6d7e66108" providerId="ADAL" clId="{0B8FAC2E-F8CE-4C4F-8E7A-BF9F61BC94EE}" dt="2023-11-17T23:45:49.271" v="285" actId="20577"/>
        <pc:sldMkLst>
          <pc:docMk/>
          <pc:sldMk cId="4074544533" sldId="261"/>
        </pc:sldMkLst>
      </pc:sldChg>
      <pc:sldChg chg="modSp mod">
        <pc:chgData name="Jeannette Gobolos" userId="1cbac373-79ef-4c48-aa06-7ba6d7e66108" providerId="ADAL" clId="{0B8FAC2E-F8CE-4C4F-8E7A-BF9F61BC94EE}" dt="2023-11-17T23:46:33.909" v="309" actId="20577"/>
        <pc:sldMkLst>
          <pc:docMk/>
          <pc:sldMk cId="401088706" sldId="262"/>
        </pc:sldMkLst>
      </pc:sldChg>
      <pc:sldChg chg="modSp mod">
        <pc:chgData name="Jeannette Gobolos" userId="1cbac373-79ef-4c48-aa06-7ba6d7e66108" providerId="ADAL" clId="{0B8FAC2E-F8CE-4C4F-8E7A-BF9F61BC94EE}" dt="2023-11-13T17:59:12.908" v="197" actId="20577"/>
        <pc:sldMkLst>
          <pc:docMk/>
          <pc:sldMk cId="1525782427" sldId="263"/>
        </pc:sldMkLst>
      </pc:sldChg>
      <pc:sldChg chg="modSp mod">
        <pc:chgData name="Jeannette Gobolos" userId="1cbac373-79ef-4c48-aa06-7ba6d7e66108" providerId="ADAL" clId="{0B8FAC2E-F8CE-4C4F-8E7A-BF9F61BC94EE}" dt="2023-11-13T17:59:01.831" v="195" actId="20577"/>
        <pc:sldMkLst>
          <pc:docMk/>
          <pc:sldMk cId="3668893272" sldId="264"/>
        </pc:sldMkLst>
      </pc:sldChg>
      <pc:sldChg chg="modSp mod">
        <pc:chgData name="Jeannette Gobolos" userId="1cbac373-79ef-4c48-aa06-7ba6d7e66108" providerId="ADAL" clId="{0B8FAC2E-F8CE-4C4F-8E7A-BF9F61BC94EE}" dt="2023-11-15T21:07:01.583" v="255" actId="207"/>
        <pc:sldMkLst>
          <pc:docMk/>
          <pc:sldMk cId="1234951266" sldId="265"/>
        </pc:sldMkLst>
      </pc:sldChg>
      <pc:sldChg chg="modSp mod">
        <pc:chgData name="Jeannette Gobolos" userId="1cbac373-79ef-4c48-aa06-7ba6d7e66108" providerId="ADAL" clId="{0B8FAC2E-F8CE-4C4F-8E7A-BF9F61BC94EE}" dt="2023-11-13T18:04:32.862" v="223" actId="20577"/>
        <pc:sldMkLst>
          <pc:docMk/>
          <pc:sldMk cId="1448205620" sldId="267"/>
        </pc:sldMkLst>
      </pc:sldChg>
      <pc:sldChg chg="modSp mod">
        <pc:chgData name="Jeannette Gobolos" userId="1cbac373-79ef-4c48-aa06-7ba6d7e66108" providerId="ADAL" clId="{0B8FAC2E-F8CE-4C4F-8E7A-BF9F61BC94EE}" dt="2023-11-17T23:46:25.457" v="297" actId="20577"/>
        <pc:sldMkLst>
          <pc:docMk/>
          <pc:sldMk cId="1642151817" sldId="269"/>
        </pc:sldMkLst>
      </pc:sldChg>
      <pc:sldChg chg="modSp mod">
        <pc:chgData name="Jeannette Gobolos" userId="1cbac373-79ef-4c48-aa06-7ba6d7e66108" providerId="ADAL" clId="{0B8FAC2E-F8CE-4C4F-8E7A-BF9F61BC94EE}" dt="2023-11-13T18:00:45.655" v="199" actId="20577"/>
        <pc:sldMkLst>
          <pc:docMk/>
          <pc:sldMk cId="2560531180" sldId="271"/>
        </pc:sldMkLst>
      </pc:sldChg>
      <pc:sldChg chg="modSp mod">
        <pc:chgData name="Jeannette Gobolos" userId="1cbac373-79ef-4c48-aa06-7ba6d7e66108" providerId="ADAL" clId="{0B8FAC2E-F8CE-4C4F-8E7A-BF9F61BC94EE}" dt="2023-11-13T18:04:15.180" v="217" actId="255"/>
        <pc:sldMkLst>
          <pc:docMk/>
          <pc:sldMk cId="2622048879" sldId="272"/>
        </pc:sldMkLst>
      </pc:sldChg>
      <pc:sldChg chg="modSp mod">
        <pc:chgData name="Jeannette Gobolos" userId="1cbac373-79ef-4c48-aa06-7ba6d7e66108" providerId="ADAL" clId="{0B8FAC2E-F8CE-4C4F-8E7A-BF9F61BC94EE}" dt="2023-11-15T21:07:15.165" v="259" actId="207"/>
        <pc:sldMkLst>
          <pc:docMk/>
          <pc:sldMk cId="3327178326" sldId="273"/>
        </pc:sldMkLst>
      </pc:sldChg>
      <pc:sldChg chg="delSp modSp new mod">
        <pc:chgData name="Jeannette Gobolos" userId="1cbac373-79ef-4c48-aa06-7ba6d7e66108" providerId="ADAL" clId="{0B8FAC2E-F8CE-4C4F-8E7A-BF9F61BC94EE}" dt="2023-11-13T17:58:35.765" v="191" actId="1076"/>
        <pc:sldMkLst>
          <pc:docMk/>
          <pc:sldMk cId="128476177" sldId="274"/>
        </pc:sldMkLst>
      </pc:sldChg>
      <pc:sldChg chg="addSp modSp new mod">
        <pc:chgData name="Jeannette Gobolos" userId="1cbac373-79ef-4c48-aa06-7ba6d7e66108" providerId="ADAL" clId="{0B8FAC2E-F8CE-4C4F-8E7A-BF9F61BC94EE}" dt="2023-11-15T20:59:01.764" v="243" actId="20577"/>
        <pc:sldMkLst>
          <pc:docMk/>
          <pc:sldMk cId="1854137607" sldId="275"/>
        </pc:sldMkLst>
      </pc:sldChg>
      <pc:sldChg chg="addSp modSp new mod">
        <pc:chgData name="Jeannette Gobolos" userId="1cbac373-79ef-4c48-aa06-7ba6d7e66108" providerId="ADAL" clId="{0B8FAC2E-F8CE-4C4F-8E7A-BF9F61BC94EE}" dt="2023-11-15T21:06:14.661" v="251" actId="255"/>
        <pc:sldMkLst>
          <pc:docMk/>
          <pc:sldMk cId="2993812570" sldId="276"/>
        </pc:sldMkLst>
      </pc:sldChg>
      <pc:sldChg chg="addSp modSp new mod">
        <pc:chgData name="Jeannette Gobolos" userId="1cbac373-79ef-4c48-aa06-7ba6d7e66108" providerId="ADAL" clId="{0B8FAC2E-F8CE-4C4F-8E7A-BF9F61BC94EE}" dt="2023-11-21T17:25:37.652" v="459" actId="1076"/>
        <pc:sldMkLst>
          <pc:docMk/>
          <pc:sldMk cId="1910769412" sldId="27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12/8/2025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5990" y="276226"/>
            <a:ext cx="9027347" cy="3400754"/>
          </a:xfrm>
        </p:spPr>
        <p:txBody>
          <a:bodyPr>
            <a:noAutofit/>
          </a:bodyPr>
          <a:lstStyle/>
          <a:p>
            <a:pPr algn="ctr"/>
            <a:r>
              <a:rPr lang="en-US" sz="5500" b="1" dirty="0">
                <a:solidFill>
                  <a:schemeClr val="bg1"/>
                </a:solidFill>
                <a:latin typeface="Aptos ExtraBold" panose="020B0004020202020204" pitchFamily="34" charset="0"/>
              </a:rPr>
              <a:t>LCSS</a:t>
            </a:r>
            <a:br>
              <a:rPr lang="en-US" sz="5500" b="1" dirty="0">
                <a:solidFill>
                  <a:schemeClr val="bg1"/>
                </a:solidFill>
                <a:latin typeface="Aptos ExtraBold" panose="020B0004020202020204" pitchFamily="34" charset="0"/>
              </a:rPr>
            </a:br>
            <a:r>
              <a:rPr lang="en-US" sz="5500" b="1" dirty="0">
                <a:solidFill>
                  <a:schemeClr val="bg1"/>
                </a:solidFill>
                <a:latin typeface="Aptos ExtraBold" panose="020B0004020202020204" pitchFamily="34" charset="0"/>
              </a:rPr>
              <a:t>LOCAL Scholarships, bursaries, </a:t>
            </a:r>
            <a:r>
              <a:rPr lang="en-US" sz="5500" b="1" cap="none" dirty="0">
                <a:solidFill>
                  <a:schemeClr val="bg1"/>
                </a:solidFill>
                <a:latin typeface="Aptos ExtraBold" panose="020B0004020202020204" pitchFamily="34" charset="0"/>
              </a:rPr>
              <a:t>and</a:t>
            </a:r>
            <a:r>
              <a:rPr lang="en-US" sz="5500" b="1" dirty="0">
                <a:solidFill>
                  <a:schemeClr val="bg1"/>
                </a:solidFill>
                <a:latin typeface="Aptos ExtraBold" panose="020B0004020202020204" pitchFamily="34" charset="0"/>
              </a:rPr>
              <a:t> awards 2026</a:t>
            </a:r>
          </a:p>
        </p:txBody>
      </p:sp>
      <p:sp>
        <p:nvSpPr>
          <p:cNvPr id="3" name="Subtitle 2"/>
          <p:cNvSpPr>
            <a:spLocks noGrp="1"/>
          </p:cNvSpPr>
          <p:nvPr>
            <p:ph type="subTitle" idx="1"/>
          </p:nvPr>
        </p:nvSpPr>
        <p:spPr>
          <a:xfrm>
            <a:off x="684212" y="3457904"/>
            <a:ext cx="6400800" cy="1149976"/>
          </a:xfrm>
        </p:spPr>
        <p:txBody>
          <a:bodyPr/>
          <a:lstStyle/>
          <a:p>
            <a:r>
              <a:rPr lang="en-US" dirty="0">
                <a:solidFill>
                  <a:schemeClr val="bg1"/>
                </a:solidFill>
              </a:rPr>
              <a:t>School District No. 27</a:t>
            </a:r>
          </a:p>
          <a:p>
            <a:r>
              <a:rPr lang="en-US" dirty="0">
                <a:solidFill>
                  <a:schemeClr val="bg1"/>
                </a:solidFill>
              </a:rPr>
              <a:t>Lake City Secondary School</a:t>
            </a:r>
          </a:p>
        </p:txBody>
      </p:sp>
      <p:sp>
        <p:nvSpPr>
          <p:cNvPr id="4" name="TextBox 3">
            <a:extLst>
              <a:ext uri="{FF2B5EF4-FFF2-40B4-BE49-F238E27FC236}">
                <a16:creationId xmlns:a16="http://schemas.microsoft.com/office/drawing/2014/main" id="{DEB65A8C-C12F-F245-863B-223CF5B91150}"/>
              </a:ext>
            </a:extLst>
          </p:cNvPr>
          <p:cNvSpPr txBox="1"/>
          <p:nvPr/>
        </p:nvSpPr>
        <p:spPr>
          <a:xfrm>
            <a:off x="684212" y="4451350"/>
            <a:ext cx="5716588" cy="2246769"/>
          </a:xfrm>
          <a:prstGeom prst="rect">
            <a:avLst/>
          </a:prstGeom>
          <a:noFill/>
        </p:spPr>
        <p:txBody>
          <a:bodyPr wrap="square" rtlCol="0">
            <a:spAutoFit/>
          </a:bodyPr>
          <a:lstStyle/>
          <a:p>
            <a:r>
              <a:rPr lang="en-US" sz="2800" b="1" dirty="0"/>
              <a:t>If you did NOT receive a personalized booklet, please see Ms. </a:t>
            </a:r>
            <a:r>
              <a:rPr lang="en-US" sz="2800" b="1" dirty="0" err="1"/>
              <a:t>Gobolos</a:t>
            </a:r>
            <a:r>
              <a:rPr lang="en-US" sz="2800" b="1" dirty="0"/>
              <a:t> in room #110 at the end of the day or as soon as possible!</a:t>
            </a:r>
          </a:p>
        </p:txBody>
      </p:sp>
    </p:spTree>
    <p:extLst>
      <p:ext uri="{BB962C8B-B14F-4D97-AF65-F5344CB8AC3E}">
        <p14:creationId xmlns:p14="http://schemas.microsoft.com/office/powerpoint/2010/main" val="680645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3640B8-9B7F-0F18-FA4C-EF8FDB1E5A54}"/>
              </a:ext>
            </a:extLst>
          </p:cNvPr>
          <p:cNvSpPr>
            <a:spLocks noGrp="1"/>
          </p:cNvSpPr>
          <p:nvPr>
            <p:ph idx="1"/>
          </p:nvPr>
        </p:nvSpPr>
        <p:spPr>
          <a:xfrm>
            <a:off x="1427162" y="1304925"/>
            <a:ext cx="8534400" cy="3615267"/>
          </a:xfrm>
        </p:spPr>
        <p:txBody>
          <a:bodyPr>
            <a:normAutofit fontScale="92500" lnSpcReduction="10000"/>
          </a:bodyPr>
          <a:lstStyle/>
          <a:p>
            <a:r>
              <a:rPr lang="en-US" sz="5000" b="1" dirty="0">
                <a:solidFill>
                  <a:schemeClr val="tx1"/>
                </a:solidFill>
              </a:rPr>
              <a:t> You may use the template provided or create your own cover letter</a:t>
            </a:r>
          </a:p>
          <a:p>
            <a:r>
              <a:rPr lang="en-CA" sz="5000" b="1" dirty="0">
                <a:solidFill>
                  <a:schemeClr val="tx1"/>
                </a:solidFill>
              </a:rPr>
              <a:t> Many donors appreciate originality!</a:t>
            </a:r>
          </a:p>
        </p:txBody>
      </p:sp>
    </p:spTree>
    <p:extLst>
      <p:ext uri="{BB962C8B-B14F-4D97-AF65-F5344CB8AC3E}">
        <p14:creationId xmlns:p14="http://schemas.microsoft.com/office/powerpoint/2010/main" val="128476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924910" y="348726"/>
            <a:ext cx="6096000" cy="6186309"/>
          </a:xfrm>
          <a:prstGeom prst="rect">
            <a:avLst/>
          </a:prstGeom>
        </p:spPr>
        <p:txBody>
          <a:bodyPr>
            <a:spAutoFit/>
          </a:bodyPr>
          <a:lstStyle/>
          <a:p>
            <a:r>
              <a:rPr lang="en-US" sz="1100" dirty="0">
                <a:solidFill>
                  <a:schemeClr val="bg1"/>
                </a:solidFill>
                <a:latin typeface="Calibri" panose="020F0502020204030204" pitchFamily="34" charset="0"/>
                <a:cs typeface="Calibri" panose="020F0502020204030204" pitchFamily="34" charset="0"/>
              </a:rPr>
              <a:t> January 5, 2026</a:t>
            </a:r>
          </a:p>
          <a:p>
            <a:r>
              <a:rPr lang="en-US" sz="1100" dirty="0">
                <a:solidFill>
                  <a:schemeClr val="bg1"/>
                </a:solidFill>
                <a:latin typeface="Calibri" panose="020F0502020204030204" pitchFamily="34" charset="0"/>
                <a:cs typeface="Calibri" panose="020F0502020204030204" pitchFamily="34" charset="0"/>
              </a:rPr>
              <a:t> </a:t>
            </a:r>
          </a:p>
          <a:p>
            <a:r>
              <a:rPr lang="en-US" sz="1100" dirty="0">
                <a:solidFill>
                  <a:schemeClr val="bg1"/>
                </a:solidFill>
                <a:latin typeface="Calibri" panose="020F0502020204030204" pitchFamily="34" charset="0"/>
                <a:cs typeface="Calibri" panose="020F0502020204030204" pitchFamily="34" charset="0"/>
              </a:rPr>
              <a:t> </a:t>
            </a:r>
          </a:p>
          <a:p>
            <a:r>
              <a:rPr lang="en-US" sz="1100" dirty="0">
                <a:solidFill>
                  <a:schemeClr val="bg1"/>
                </a:solidFill>
                <a:latin typeface="Calibri" panose="020F0502020204030204" pitchFamily="34" charset="0"/>
                <a:cs typeface="Calibri" panose="020F0502020204030204" pitchFamily="34" charset="0"/>
              </a:rPr>
              <a:t>Anita Scholarship</a:t>
            </a:r>
          </a:p>
          <a:p>
            <a:r>
              <a:rPr lang="en-US" sz="1100" dirty="0">
                <a:solidFill>
                  <a:schemeClr val="bg1"/>
                </a:solidFill>
                <a:latin typeface="Calibri" panose="020F0502020204030204" pitchFamily="34" charset="0"/>
                <a:cs typeface="Calibri" panose="020F0502020204030204" pitchFamily="34" charset="0"/>
              </a:rPr>
              <a:t>640 Carson Drive</a:t>
            </a:r>
          </a:p>
          <a:p>
            <a:r>
              <a:rPr lang="en-US" sz="1100" dirty="0">
                <a:solidFill>
                  <a:schemeClr val="bg1"/>
                </a:solidFill>
                <a:latin typeface="Calibri" panose="020F0502020204030204" pitchFamily="34" charset="0"/>
                <a:cs typeface="Calibri" panose="020F0502020204030204" pitchFamily="34" charset="0"/>
              </a:rPr>
              <a:t>Williams Lake, BC</a:t>
            </a:r>
          </a:p>
          <a:p>
            <a:r>
              <a:rPr lang="en-US" sz="1100" dirty="0">
                <a:solidFill>
                  <a:schemeClr val="bg1"/>
                </a:solidFill>
                <a:latin typeface="Calibri" panose="020F0502020204030204" pitchFamily="34" charset="0"/>
                <a:cs typeface="Calibri" panose="020F0502020204030204" pitchFamily="34" charset="0"/>
              </a:rPr>
              <a:t>V2G 1T3</a:t>
            </a:r>
          </a:p>
          <a:p>
            <a:endParaRPr lang="en-US" sz="1100" dirty="0"/>
          </a:p>
          <a:p>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Dear Members of the Scholarship Committee:</a:t>
            </a:r>
            <a:endParaRPr lang="en-US" sz="1100" dirty="0">
              <a:solidFill>
                <a:schemeClr val="bg1"/>
              </a:solidFill>
              <a:latin typeface="Times New Roman" panose="02020603050405020304" pitchFamily="18" charset="0"/>
              <a:ea typeface="Times New Roman" panose="02020603050405020304" pitchFamily="18" charset="0"/>
            </a:endParaRPr>
          </a:p>
          <a:p>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solidFill>
                <a:schemeClr val="bg1"/>
              </a:solidFill>
              <a:latin typeface="Times New Roman" panose="02020603050405020304" pitchFamily="18" charset="0"/>
              <a:ea typeface="Times New Roman" panose="02020603050405020304" pitchFamily="18" charset="0"/>
            </a:endParaRPr>
          </a:p>
          <a:p>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After reviewing the School District No. 27 Scholarship and Bursary Handbook, I am excited to realize that I meet the criteria for several of the awards.  My goal is to attend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[post-secondary institution] </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in the fall to obtain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[degree?  diploma?  certification?].  </a:t>
            </a:r>
            <a:endParaRPr lang="en-US" sz="1100" dirty="0">
              <a:solidFill>
                <a:schemeClr val="bg1"/>
              </a:solidFill>
              <a:latin typeface="Times New Roman" panose="02020603050405020304" pitchFamily="18" charset="0"/>
              <a:ea typeface="Times New Roman" panose="02020603050405020304" pitchFamily="18" charset="0"/>
            </a:endParaRPr>
          </a:p>
          <a:p>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solidFill>
                <a:schemeClr val="bg1"/>
              </a:solidFill>
              <a:latin typeface="Times New Roman" panose="02020603050405020304" pitchFamily="18" charset="0"/>
              <a:ea typeface="Times New Roman" panose="02020603050405020304" pitchFamily="18" charset="0"/>
            </a:endParaRPr>
          </a:p>
          <a:p>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Academically, I am a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[very talented student?  satisfactory student?]</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I have done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[exceptionally well?  satisfactorily?]</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in all of my grade 11 and 12 courses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[honor roll?  work ethic?]</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I am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[dependable, adaptable and have a strong work ethic]</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[evidence?]</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My academic achievements are not the only factors that make me a qualified candidate for School District No. 27 scholarships and bursaries.  I am active in my school community as an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[integral member of the rugby program?  tour band?  leadership?]</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I also volunteer with the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[Williams Lake Big Brothers and Sisters organization as a teen mentor] [which shows?  which requires?]</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In addition, I have a passion for</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[sports and the outdoors]</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I love to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[ski in the winter and play soccer and kayak in the summer]</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Furthermore, I am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[the captain of the WLMHA midget rep hockey team]</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[which shows?]</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and I really enjoy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[reading, knitting, yoga, and painting].</a:t>
            </a:r>
            <a:endParaRPr lang="en-US" sz="1100" dirty="0">
              <a:solidFill>
                <a:schemeClr val="bg1"/>
              </a:solidFill>
              <a:latin typeface="Times New Roman" panose="02020603050405020304" pitchFamily="18" charset="0"/>
              <a:ea typeface="Times New Roman" panose="02020603050405020304" pitchFamily="18" charset="0"/>
            </a:endParaRPr>
          </a:p>
          <a:p>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solidFill>
                <a:schemeClr val="bg1"/>
              </a:solidFill>
              <a:latin typeface="Times New Roman" panose="02020603050405020304" pitchFamily="18" charset="0"/>
              <a:ea typeface="Times New Roman" panose="02020603050405020304" pitchFamily="18" charset="0"/>
            </a:endParaRPr>
          </a:p>
          <a:p>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I am estimating that I will spend approximately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[$20,000] </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during my first year of post-secondary studies.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[My job has provided me with some funds and my parents will also help me financially]</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Thank you for your time and consideration and I hope that you will help support my plan to attend post-secondary with a local scholarship or bursary.  A scholarship and/or bursary will assist in paying my tuition at </a:t>
            </a:r>
            <a:r>
              <a:rPr lang="en-US" sz="11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a:t>
            </a:r>
            <a:r>
              <a:rPr lang="en-US" sz="11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t>
            </a:r>
          </a:p>
          <a:p>
            <a:endParaRPr lang="en-US" sz="1100" dirty="0">
              <a:solidFill>
                <a:schemeClr val="bg1"/>
              </a:solidFill>
              <a:latin typeface="Calibri" panose="020F0502020204030204" pitchFamily="34" charset="0"/>
              <a:cs typeface="Times New Roman" panose="02020603050405020304" pitchFamily="18" charset="0"/>
            </a:endParaRPr>
          </a:p>
          <a:p>
            <a:r>
              <a:rPr lang="en-US" sz="1100" dirty="0">
                <a:solidFill>
                  <a:schemeClr val="bg1"/>
                </a:solidFill>
                <a:latin typeface="Calibri" panose="020F0502020204030204" pitchFamily="34" charset="0"/>
                <a:cs typeface="Calibri" panose="020F0502020204030204" pitchFamily="34" charset="0"/>
              </a:rPr>
              <a:t>Sincerely,</a:t>
            </a:r>
          </a:p>
          <a:p>
            <a:r>
              <a:rPr lang="en-US" sz="1100" dirty="0">
                <a:solidFill>
                  <a:schemeClr val="bg1"/>
                </a:solidFill>
                <a:latin typeface="Calibri" panose="020F0502020204030204" pitchFamily="34" charset="0"/>
                <a:cs typeface="Calibri" panose="020F0502020204030204" pitchFamily="34" charset="0"/>
              </a:rPr>
              <a:t> </a:t>
            </a:r>
          </a:p>
          <a:p>
            <a:endParaRPr lang="en-US" sz="1100" dirty="0">
              <a:solidFill>
                <a:schemeClr val="bg1"/>
              </a:solidFill>
              <a:latin typeface="Calibri" panose="020F0502020204030204" pitchFamily="34" charset="0"/>
              <a:cs typeface="Calibri" panose="020F0502020204030204" pitchFamily="34" charset="0"/>
            </a:endParaRPr>
          </a:p>
          <a:p>
            <a:r>
              <a:rPr lang="en-US" sz="1100" dirty="0">
                <a:solidFill>
                  <a:schemeClr val="bg1"/>
                </a:solidFill>
                <a:latin typeface="Harlow Solid Italic" panose="04030604020F02020D02" pitchFamily="82" charset="0"/>
                <a:cs typeface="Calibri" panose="020F0502020204030204" pitchFamily="34" charset="0"/>
              </a:rPr>
              <a:t>Anita Scholarship</a:t>
            </a:r>
          </a:p>
          <a:p>
            <a:r>
              <a:rPr lang="en-US" sz="1100" dirty="0">
                <a:solidFill>
                  <a:schemeClr val="bg1"/>
                </a:solidFill>
                <a:latin typeface="Calibri" panose="020F0502020204030204" pitchFamily="34" charset="0"/>
                <a:cs typeface="Calibri" panose="020F0502020204030204" pitchFamily="34" charset="0"/>
              </a:rPr>
              <a:t>Anita Scholarship</a:t>
            </a:r>
          </a:p>
          <a:p>
            <a:r>
              <a:rPr lang="en-US" sz="1100" dirty="0">
                <a:solidFill>
                  <a:schemeClr val="bg1"/>
                </a:solidFill>
                <a:latin typeface="Calibri" panose="020F0502020204030204" pitchFamily="34" charset="0"/>
                <a:ea typeface="Times New Roman" panose="02020603050405020304" pitchFamily="18" charset="0"/>
                <a:cs typeface="Calibri" panose="020F0502020204030204" pitchFamily="34" charset="0"/>
              </a:rPr>
              <a:t> </a:t>
            </a:r>
            <a:endParaRPr lang="en-US" sz="11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0" name="Rectangle 9"/>
          <p:cNvSpPr/>
          <p:nvPr/>
        </p:nvSpPr>
        <p:spPr>
          <a:xfrm>
            <a:off x="7903779" y="1591219"/>
            <a:ext cx="4056992" cy="2492990"/>
          </a:xfrm>
          <a:prstGeom prst="rect">
            <a:avLst/>
          </a:prstGeom>
        </p:spPr>
        <p:txBody>
          <a:bodyPr wrap="square">
            <a:spAutoFit/>
          </a:bodyPr>
          <a:lstStyle/>
          <a:p>
            <a:r>
              <a:rPr lang="en-US" sz="1200" b="1" dirty="0">
                <a:latin typeface="Calibri" panose="020F0502020204030204" pitchFamily="34" charset="0"/>
                <a:ea typeface="Calibri" panose="020F0502020204030204" pitchFamily="34" charset="0"/>
                <a:cs typeface="Times New Roman" panose="02020603050405020304" pitchFamily="18" charset="0"/>
              </a:rPr>
              <a:t>To format your letter, follow the steps below:</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open a WORD document</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choose the “No Spacing” option on the task bar</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press ENTER 7x (may be reduced if space is an issue)</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type the date</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press ENTER 4x</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type your name and return address</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press ENTER 2x</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type “Dear Members of the Awards Committee:”</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press ENTER 2x</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type the rest of your letter </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type “Sincerely,” then ENTER 4x</a:t>
            </a:r>
          </a:p>
          <a:p>
            <a:pPr marL="342900" marR="0" lvl="0" indent="-342900">
              <a:spcBef>
                <a:spcPts val="0"/>
              </a:spcBef>
              <a:spcAft>
                <a:spcPts val="0"/>
              </a:spcAft>
              <a:buFont typeface="Wingdings" panose="05000000000000000000" pitchFamily="2" charset="2"/>
              <a:buChar char=""/>
            </a:pPr>
            <a:r>
              <a:rPr lang="en-US" sz="1200" b="1" dirty="0">
                <a:latin typeface="Calibri" panose="020F0502020204030204" pitchFamily="34" charset="0"/>
                <a:ea typeface="Calibri" panose="020F0502020204030204" pitchFamily="34" charset="0"/>
                <a:cs typeface="Times New Roman" panose="02020603050405020304" pitchFamily="18" charset="0"/>
              </a:rPr>
              <a:t>type your name and add your signature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10"/>
          <p:cNvSpPr/>
          <p:nvPr/>
        </p:nvSpPr>
        <p:spPr>
          <a:xfrm>
            <a:off x="2091558" y="5596787"/>
            <a:ext cx="6096000" cy="646331"/>
          </a:xfrm>
          <a:prstGeom prst="rect">
            <a:avLst/>
          </a:prstGeom>
        </p:spPr>
        <p:txBody>
          <a:bodyPr>
            <a:spAutoFit/>
          </a:bodyPr>
          <a:lstStyle/>
          <a:p>
            <a:pPr algn="ctr"/>
            <a:r>
              <a:rPr lang="en-US" b="1" dirty="0">
                <a:latin typeface="Maiandra GD" panose="020E0502030308020204" pitchFamily="34" charset="0"/>
                <a:ea typeface="Times New Roman" panose="02020603050405020304" pitchFamily="18" charset="0"/>
              </a:rPr>
              <a:t>Tailor the letter to fit your circumstances. Put your individual information into the [  ].  </a:t>
            </a:r>
            <a:endParaRPr lang="en-US" dirty="0">
              <a:latin typeface="Times New Roman" panose="02020603050405020304" pitchFamily="18" charset="0"/>
              <a:ea typeface="Times New Roman" panose="02020603050405020304" pitchFamily="18" charset="0"/>
            </a:endParaRPr>
          </a:p>
        </p:txBody>
      </p:sp>
      <p:sp>
        <p:nvSpPr>
          <p:cNvPr id="12" name="Rectangle 11"/>
          <p:cNvSpPr/>
          <p:nvPr/>
        </p:nvSpPr>
        <p:spPr>
          <a:xfrm>
            <a:off x="6096000" y="821696"/>
            <a:ext cx="6096000" cy="646331"/>
          </a:xfrm>
          <a:prstGeom prst="rect">
            <a:avLst/>
          </a:prstGeom>
        </p:spPr>
        <p:txBody>
          <a:bodyPr>
            <a:spAutoFit/>
          </a:bodyPr>
          <a:lstStyle/>
          <a:p>
            <a:pPr algn="ctr"/>
            <a:r>
              <a:rPr lang="en-US" b="1" dirty="0">
                <a:latin typeface="Maiandra GD" panose="020E0502030308020204" pitchFamily="34" charset="0"/>
                <a:ea typeface="Times New Roman" panose="02020603050405020304" pitchFamily="18" charset="0"/>
              </a:rPr>
              <a:t>Please format your letter appropriately.  If you require assistance to write your letter, please see Ms. Gobolos!  </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25782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3980" y="277349"/>
            <a:ext cx="8001000" cy="6058905"/>
          </a:xfrm>
        </p:spPr>
        <p:txBody>
          <a:bodyPr>
            <a:normAutofit fontScale="90000"/>
          </a:bodyPr>
          <a:lstStyle/>
          <a:p>
            <a:r>
              <a:rPr lang="en-US" b="1" dirty="0">
                <a:solidFill>
                  <a:schemeClr val="bg1"/>
                </a:solidFill>
              </a:rPr>
              <a:t>The essay topics are </a:t>
            </a:r>
            <a:r>
              <a:rPr lang="en-US" b="1" dirty="0"/>
              <a:t>NOT</a:t>
            </a:r>
            <a:r>
              <a:rPr lang="en-US" b="1" dirty="0">
                <a:solidFill>
                  <a:schemeClr val="bg1"/>
                </a:solidFill>
              </a:rPr>
              <a:t> mandatory.  However, if you choose to complete one or more of the essays, they are due with the rest of your application package </a:t>
            </a:r>
            <a:br>
              <a:rPr lang="en-US" b="1" dirty="0">
                <a:solidFill>
                  <a:schemeClr val="bg1"/>
                </a:solidFill>
              </a:rPr>
            </a:br>
            <a:r>
              <a:rPr lang="en-US" b="1" dirty="0">
                <a:solidFill>
                  <a:schemeClr val="bg1"/>
                </a:solidFill>
              </a:rPr>
              <a:t>on or before</a:t>
            </a:r>
            <a:br>
              <a:rPr lang="en-US" b="1" dirty="0">
                <a:solidFill>
                  <a:schemeClr val="bg1"/>
                </a:solidFill>
              </a:rPr>
            </a:br>
            <a:r>
              <a:rPr lang="en-US" b="1" dirty="0"/>
              <a:t>February 4</a:t>
            </a:r>
            <a:r>
              <a:rPr lang="en-US" b="1" baseline="30000" dirty="0"/>
              <a:t>th</a:t>
            </a:r>
            <a:r>
              <a:rPr lang="en-US" b="1" dirty="0"/>
              <a:t>, 2026.</a:t>
            </a:r>
            <a:r>
              <a:rPr lang="en-US" b="1" dirty="0">
                <a:solidFill>
                  <a:schemeClr val="bg1"/>
                </a:solidFill>
              </a:rPr>
              <a:t>  </a:t>
            </a:r>
          </a:p>
        </p:txBody>
      </p:sp>
    </p:spTree>
    <p:extLst>
      <p:ext uri="{BB962C8B-B14F-4D97-AF65-F5344CB8AC3E}">
        <p14:creationId xmlns:p14="http://schemas.microsoft.com/office/powerpoint/2010/main" val="3668893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9DF5C0A-0161-4756-8BFB-73B9C917EABB}"/>
              </a:ext>
            </a:extLst>
          </p:cNvPr>
          <p:cNvSpPr txBox="1"/>
          <p:nvPr/>
        </p:nvSpPr>
        <p:spPr>
          <a:xfrm>
            <a:off x="0" y="448574"/>
            <a:ext cx="12020549" cy="5755422"/>
          </a:xfrm>
          <a:prstGeom prst="rect">
            <a:avLst/>
          </a:prstGeom>
          <a:noFill/>
        </p:spPr>
        <p:txBody>
          <a:bodyPr wrap="square">
            <a:spAutoFit/>
          </a:bodyPr>
          <a:lstStyle/>
          <a:p>
            <a:pPr marL="0" marR="0" algn="ctr">
              <a:spcBef>
                <a:spcPts val="0"/>
              </a:spcBef>
              <a:spcAft>
                <a:spcPts val="0"/>
              </a:spcAft>
            </a:pPr>
            <a:r>
              <a:rPr lang="en-US" sz="3000" b="1" dirty="0">
                <a:effectLst/>
                <a:latin typeface="Berlin Sans FB Demi" panose="020E0802020502020306" pitchFamily="34" charset="0"/>
                <a:ea typeface="Calibri" panose="020F0502020204030204" pitchFamily="34" charset="0"/>
                <a:cs typeface="Times New Roman" panose="02020603050405020304" pitchFamily="18" charset="0"/>
              </a:rPr>
              <a:t>Essay Topics - Optional</a:t>
            </a:r>
            <a:endParaRPr lang="en-CA"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	Cariboo Regional District Bursary</a:t>
            </a:r>
            <a:r>
              <a:rPr lang="en-US" sz="1600" b="1" dirty="0">
                <a:effectLst/>
                <a:latin typeface="Calibri" panose="020F0502020204030204" pitchFamily="34" charset="0"/>
                <a:ea typeface="Calibri" panose="020F0502020204030204" pitchFamily="34" charset="0"/>
                <a:cs typeface="Times New Roman" panose="02020603050405020304" pitchFamily="18" charset="0"/>
              </a:rPr>
              <a:t>					</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 @ $1000)</a:t>
            </a:r>
            <a:endParaRPr lang="en-CA"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A bursary will be awarded to a graduating student who is pursuing post-secondary studies towards a career in local government (e.g. public administration, planning, bylaw enforcement, engineering, communications or environmental studies).  </a:t>
            </a:r>
            <a:r>
              <a:rPr lang="en-US" sz="1400" b="1" dirty="0">
                <a:effectLst/>
                <a:latin typeface="Calibri" panose="020F0502020204030204" pitchFamily="34" charset="0"/>
                <a:ea typeface="Times New Roman" panose="02020603050405020304" pitchFamily="18" charset="0"/>
                <a:cs typeface="Times New Roman" panose="02020603050405020304" pitchFamily="18" charset="0"/>
              </a:rPr>
              <a:t>THE SUCCESSFUL CANDIDATE MUST BE LOOKING TO BUILD A CAREER IN LOCAL GOVERNMENT or POLITICS.</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Students applying for this bursary must maintain a minimum of a B average throughout their senior year, and complete a </a:t>
            </a:r>
            <a:r>
              <a:rPr lang="en-US" sz="1400" b="1" dirty="0">
                <a:effectLst/>
                <a:latin typeface="Calibri" panose="020F0502020204030204" pitchFamily="34" charset="0"/>
                <a:ea typeface="Times New Roman" panose="02020603050405020304" pitchFamily="18" charset="0"/>
                <a:cs typeface="Times New Roman" panose="02020603050405020304" pitchFamily="18" charset="0"/>
              </a:rPr>
              <a:t>500 word ESSAY about their future studies and how it will be incorporated into a career in government.  </a:t>
            </a:r>
            <a:endParaRPr lang="en-CA"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endParaRPr lang="en-CA"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2.	Cariboo Woodlot Education Society Bursary</a:t>
            </a: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(2 @ 250)</a:t>
            </a:r>
            <a:endParaRPr lang="en-CA" sz="1600" dirty="0">
              <a:solidFill>
                <a:schemeClr val="bg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CA"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These bursaries will be awarded to a graduating student who is intending to pursue a career in Natural Resources Management (Forestry, Fish &amp; Wildlife, or Conservation) at a BC Post-Secondary Institution.  </a:t>
            </a:r>
            <a:r>
              <a:rPr lang="en-US" sz="1400" b="1" dirty="0">
                <a:effectLst/>
                <a:latin typeface="Calibri" panose="020F0502020204030204" pitchFamily="34" charset="0"/>
                <a:ea typeface="Times New Roman" panose="02020603050405020304" pitchFamily="18" charset="0"/>
                <a:cs typeface="Times New Roman" panose="02020603050405020304" pitchFamily="18" charset="0"/>
              </a:rPr>
              <a:t>Candidate students must respond to either of the following topics in 500 words or less:</a:t>
            </a:r>
            <a:endParaRPr lang="en-CA" sz="14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400" b="1" dirty="0">
                <a:effectLst/>
                <a:latin typeface="Calibri" panose="020F0502020204030204" pitchFamily="34" charset="0"/>
                <a:ea typeface="Times New Roman" panose="02020603050405020304" pitchFamily="18" charset="0"/>
                <a:cs typeface="Times New Roman" panose="02020603050405020304" pitchFamily="18" charset="0"/>
              </a:rPr>
              <a:t>Which aspect of Natural Resource Management do you intend to focus on and why it appeals to you?</a:t>
            </a:r>
            <a:endParaRPr lang="en-CA" sz="14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400" b="1" dirty="0">
                <a:effectLst/>
                <a:latin typeface="Calibri" panose="020F0502020204030204" pitchFamily="34" charset="0"/>
                <a:ea typeface="Times New Roman" panose="02020603050405020304" pitchFamily="18" charset="0"/>
                <a:cs typeface="Times New Roman" panose="02020603050405020304" pitchFamily="18" charset="0"/>
              </a:rPr>
              <a:t>Any current natural resource management issue that sparked your interest in this career path, and why it is important to you.</a:t>
            </a:r>
            <a:endParaRPr lang="en-CA"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3</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Danielle Helmer Memorial Athletic Scholarship	</a:t>
            </a:r>
            <a:r>
              <a:rPr lang="en-US" sz="1600" b="1" dirty="0">
                <a:effectLst/>
                <a:latin typeface="Calibri" panose="020F0502020204030204" pitchFamily="34" charset="0"/>
                <a:ea typeface="Calibri" panose="020F0502020204030204" pitchFamily="34" charset="0"/>
                <a:cs typeface="Times New Roman" panose="02020603050405020304" pitchFamily="18" charset="0"/>
              </a:rPr>
              <a:t> 	</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(1 @ 1000)	- not awarded every year</a:t>
            </a:r>
            <a:endParaRPr lang="en-CA"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The Danielle Helmer Memorial Athletic Scholarship is given to a</a:t>
            </a:r>
            <a:r>
              <a:rPr lang="en-US" sz="1400" b="1" dirty="0">
                <a:effectLst/>
                <a:latin typeface="Calibri" panose="020F0502020204030204" pitchFamily="34" charset="0"/>
                <a:ea typeface="Times New Roman" panose="02020603050405020304" pitchFamily="18" charset="0"/>
                <a:cs typeface="Times New Roman" panose="02020603050405020304" pitchFamily="18" charset="0"/>
              </a:rPr>
              <a:t> female</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student who is involved with school sports and is a positive influence on the school community. Danielle Helmer was a </a:t>
            </a:r>
            <a:r>
              <a:rPr lang="en-US" sz="1400" dirty="0" err="1">
                <a:effectLst/>
                <a:latin typeface="Calibri" panose="020F0502020204030204" pitchFamily="34" charset="0"/>
                <a:ea typeface="Times New Roman" panose="02020603050405020304" pitchFamily="18" charset="0"/>
                <a:cs typeface="Times New Roman" panose="02020603050405020304" pitchFamily="18" charset="0"/>
              </a:rPr>
              <a:t>Columneetza</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student athlete who received amazing support from her teammates during her illness. </a:t>
            </a:r>
            <a:r>
              <a:rPr lang="en-US" sz="1400" b="1" dirty="0">
                <a:effectLst/>
                <a:latin typeface="Calibri" panose="020F0502020204030204" pitchFamily="34" charset="0"/>
                <a:ea typeface="Times New Roman" panose="02020603050405020304" pitchFamily="18" charset="0"/>
                <a:cs typeface="Times New Roman" panose="02020603050405020304" pitchFamily="18" charset="0"/>
              </a:rPr>
              <a:t>Female students who wish to apply for this award must write an essay about the positive impact that school sports have had on their high school career and the skills that they have developed as a result of being involved. </a:t>
            </a:r>
            <a:endParaRPr lang="en-CA"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4951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F781EB5-BCAF-46F8-BCF3-818681B489D0}"/>
              </a:ext>
            </a:extLst>
          </p:cNvPr>
          <p:cNvSpPr txBox="1"/>
          <p:nvPr/>
        </p:nvSpPr>
        <p:spPr>
          <a:xfrm>
            <a:off x="228600" y="257175"/>
            <a:ext cx="11687175" cy="6263253"/>
          </a:xfrm>
          <a:prstGeom prst="rect">
            <a:avLst/>
          </a:prstGeom>
          <a:noFill/>
        </p:spPr>
        <p:txBody>
          <a:bodyPr wrap="square" rtlCol="0">
            <a:spAutoFit/>
          </a:bodyPr>
          <a:lstStyle/>
          <a:p>
            <a:pPr marL="0" marR="0">
              <a:spcBef>
                <a:spcPts val="0"/>
              </a:spcBef>
              <a:spcAft>
                <a:spcPts val="0"/>
              </a:spcAft>
            </a:pPr>
            <a:endParaRPr lang="en-CA" sz="5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4</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Royal Canadian Legion Bursary</a:t>
            </a:r>
            <a:r>
              <a:rPr lang="en-US" sz="1600" b="1" dirty="0">
                <a:effectLst/>
                <a:latin typeface="Calibri" panose="020F0502020204030204" pitchFamily="34" charset="0"/>
                <a:ea typeface="Calibri" panose="020F0502020204030204" pitchFamily="34" charset="0"/>
                <a:cs typeface="Times New Roman" panose="02020603050405020304" pitchFamily="18" charset="0"/>
              </a:rPr>
              <a:t>	 </a:t>
            </a:r>
            <a:r>
              <a:rPr lang="en-US" sz="1400" b="1" dirty="0">
                <a:effectLst/>
                <a:latin typeface="Calibri" panose="020F0502020204030204" pitchFamily="34" charset="0"/>
                <a:ea typeface="Calibri" panose="020F0502020204030204" pitchFamily="34" charset="0"/>
                <a:cs typeface="Times New Roman" panose="02020603050405020304" pitchFamily="18" charset="0"/>
              </a:rPr>
              <a:t>			</a:t>
            </a:r>
            <a:r>
              <a:rPr lang="en-US"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 @ 1000)</a:t>
            </a:r>
            <a:endParaRPr lang="en-CA"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endParaRPr lang="en-CA" sz="5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The Royal Canadian Legion Bursaries are given to GRADs who have a familial association with the Legion, military or RCMP.  In order to assist the Legion in making informed choices, </a:t>
            </a:r>
            <a:r>
              <a:rPr lang="en-US" sz="1400" b="1" dirty="0">
                <a:effectLst/>
                <a:latin typeface="Calibri" panose="020F0502020204030204" pitchFamily="34" charset="0"/>
                <a:ea typeface="Calibri" panose="020F0502020204030204" pitchFamily="34" charset="0"/>
                <a:cs typeface="Times New Roman" panose="02020603050405020304" pitchFamily="18" charset="0"/>
              </a:rPr>
              <a:t>all students applying for these bursaries MUST explain (with a paragraph) their familial association to the Legion.  </a:t>
            </a:r>
            <a:r>
              <a:rPr lang="en-US" sz="1400" dirty="0">
                <a:effectLst/>
                <a:latin typeface="Calibri" panose="020F0502020204030204" pitchFamily="34" charset="0"/>
                <a:ea typeface="Calibri" panose="020F0502020204030204" pitchFamily="34" charset="0"/>
                <a:cs typeface="Times New Roman" panose="02020603050405020304" pitchFamily="18" charset="0"/>
              </a:rPr>
              <a:t>Once familial affiliation is established, the Legion will use the following criteria to select their recipient…      - academic standing	      - athletic participation	       - connections to other organizations	- financial need</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5</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UNIFOR Bursary	 </a:t>
            </a:r>
            <a:r>
              <a:rPr lang="en-US" sz="1600" b="1" dirty="0">
                <a:effectLst/>
                <a:latin typeface="Calibri" panose="020F0502020204030204" pitchFamily="34" charset="0"/>
                <a:ea typeface="Calibri" panose="020F0502020204030204" pitchFamily="34" charset="0"/>
                <a:cs typeface="Times New Roman" panose="02020603050405020304" pitchFamily="18" charset="0"/>
              </a:rPr>
              <a:t>							</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(5 @ 2000)</a:t>
            </a:r>
            <a:r>
              <a:rPr lang="en-US" sz="1600" b="1" dirty="0">
                <a:effectLst/>
                <a:latin typeface="Calibri" panose="020F0502020204030204" pitchFamily="34" charset="0"/>
                <a:ea typeface="Calibri" panose="020F0502020204030204" pitchFamily="34" charset="0"/>
                <a:cs typeface="Times New Roman" panose="02020603050405020304" pitchFamily="18" charset="0"/>
              </a:rPr>
              <a:t>	</a:t>
            </a:r>
            <a:r>
              <a:rPr lang="en-US" sz="14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The GRAD must be a child of or in care of a UNIFOR Local 3018 member that is in good standing.  The applicant must be planning to enroll in full-time post-secondary education.  The successful recipients will have the option of deferring the award for up to one year.  A 250 – 500 word submission must be provided explaining why the bursary is important to you, how it will be used, what your career goals are, and what you have done and plan to do to achieve these goals.  In addition, the following must be provided on the paragraph/essay: full name of applicant, address, phone number, e-mail address, and name of the related UNIFOR member.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6</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West Fraser Mills Ltd. Woodlands Bursary</a:t>
            </a:r>
            <a:r>
              <a:rPr lang="en-US" sz="1600" b="1" dirty="0">
                <a:effectLst/>
                <a:latin typeface="Calibri" panose="020F0502020204030204" pitchFamily="34" charset="0"/>
                <a:ea typeface="Calibri" panose="020F0502020204030204" pitchFamily="34" charset="0"/>
                <a:cs typeface="Times New Roman" panose="02020603050405020304" pitchFamily="18" charset="0"/>
              </a:rPr>
              <a:t>			</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(3 @ 1000)</a:t>
            </a:r>
            <a:endParaRPr lang="en-CA"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Times New Roman" panose="02020603050405020304" pitchFamily="18" charset="0"/>
              </a:rPr>
              <a:t> </a:t>
            </a:r>
            <a:endParaRPr lang="en-CA"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Times New Roman" panose="02020603050405020304" pitchFamily="18" charset="0"/>
              </a:rPr>
              <a:t>To be eligible for the bursary, one must be one of the following …</a:t>
            </a:r>
            <a:endParaRPr lang="en-CA" sz="14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400" dirty="0">
                <a:effectLst/>
                <a:latin typeface="Calibri" panose="020F0502020204030204" pitchFamily="34" charset="0"/>
                <a:ea typeface="Times New Roman" panose="02020603050405020304" pitchFamily="18" charset="0"/>
              </a:rPr>
              <a:t>An Indigenous student pursuing a post-secondary education</a:t>
            </a:r>
            <a:endParaRPr lang="en-CA" sz="14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400" dirty="0">
                <a:effectLst/>
                <a:latin typeface="Calibri" panose="020F0502020204030204" pitchFamily="34" charset="0"/>
                <a:ea typeface="Times New Roman" panose="02020603050405020304" pitchFamily="18" charset="0"/>
              </a:rPr>
              <a:t>The son or daughter of a West Fraser Mills Ltd. Employee or direct business partner</a:t>
            </a:r>
            <a:endParaRPr lang="en-CA" sz="14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400" dirty="0">
                <a:effectLst/>
                <a:latin typeface="Calibri" panose="020F0502020204030204" pitchFamily="34" charset="0"/>
                <a:ea typeface="Times New Roman" panose="02020603050405020304" pitchFamily="18" charset="0"/>
              </a:rPr>
              <a:t>Entering a Forestry or Trades Program that supports the forest industry</a:t>
            </a:r>
            <a:endParaRPr lang="en-CA"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Times New Roman" panose="02020603050405020304" pitchFamily="18" charset="0"/>
              </a:rPr>
              <a:t>In addition to meeting one of the above criteria, to be eligible, one must write a paragraph explaining post-secondary plans and a reason(s) behind this decision. </a:t>
            </a:r>
            <a:r>
              <a:rPr lang="en-US" sz="1400" b="1" dirty="0">
                <a:effectLst/>
                <a:latin typeface="Calibri" panose="020F0502020204030204" pitchFamily="34" charset="0"/>
                <a:ea typeface="Times New Roman" panose="02020603050405020304" pitchFamily="18" charset="0"/>
              </a:rPr>
              <a:t>A copy of the latest report card must also be included.  Additionally, when you receive your report at the end of semester#1, please bring a copy to Ms. Gobolos so it </a:t>
            </a:r>
            <a:r>
              <a:rPr lang="en-US" sz="1400" b="1" dirty="0">
                <a:latin typeface="Calibri" panose="020F0502020204030204" pitchFamily="34" charset="0"/>
                <a:ea typeface="Times New Roman" panose="02020603050405020304" pitchFamily="18" charset="0"/>
              </a:rPr>
              <a:t>can be included in your application package.  </a:t>
            </a:r>
            <a:endParaRPr lang="en-CA" sz="14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b="1" dirty="0">
                <a:effectLst/>
                <a:latin typeface="Calibri" panose="020F0502020204030204" pitchFamily="34" charset="0"/>
                <a:ea typeface="Times New Roman" panose="02020603050405020304" pitchFamily="18" charset="0"/>
              </a:rPr>
              <a:t> </a:t>
            </a:r>
            <a:endParaRPr lang="en-CA"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p>
        </p:txBody>
      </p:sp>
    </p:spTree>
    <p:extLst>
      <p:ext uri="{BB962C8B-B14F-4D97-AF65-F5344CB8AC3E}">
        <p14:creationId xmlns:p14="http://schemas.microsoft.com/office/powerpoint/2010/main" val="3327178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010218-A678-504D-A45E-925E3F9530B8}"/>
              </a:ext>
            </a:extLst>
          </p:cNvPr>
          <p:cNvSpPr txBox="1"/>
          <p:nvPr/>
        </p:nvSpPr>
        <p:spPr>
          <a:xfrm>
            <a:off x="333376" y="689788"/>
            <a:ext cx="10829924" cy="5478423"/>
          </a:xfrm>
          <a:prstGeom prst="rect">
            <a:avLst/>
          </a:prstGeom>
          <a:noFill/>
        </p:spPr>
        <p:txBody>
          <a:bodyPr wrap="square">
            <a:spAutoFit/>
          </a:bodyPr>
          <a:lstStyle/>
          <a:p>
            <a:r>
              <a:rPr lang="en-US" b="1" dirty="0">
                <a:solidFill>
                  <a:schemeClr val="bg1"/>
                </a:solidFill>
                <a:latin typeface="Calibri" panose="020F0502020204030204" pitchFamily="34" charset="0"/>
                <a:ea typeface="Calibri" panose="020F0502020204030204" pitchFamily="34" charset="0"/>
                <a:cs typeface="Times New Roman" panose="02020603050405020304" pitchFamily="18" charset="0"/>
              </a:rPr>
              <a:t>7.	Williams Lake Minor Hockey Association Scholarship</a:t>
            </a:r>
            <a:r>
              <a:rPr lang="en-US" b="1" dirty="0">
                <a:latin typeface="Calibri" panose="020F0502020204030204" pitchFamily="34" charset="0"/>
                <a:ea typeface="Calibri" panose="020F0502020204030204" pitchFamily="34" charset="0"/>
                <a:cs typeface="Times New Roman" panose="02020603050405020304" pitchFamily="18" charset="0"/>
              </a:rPr>
              <a:t>		</a:t>
            </a:r>
            <a:r>
              <a:rPr lang="en-US" b="1" dirty="0">
                <a:solidFill>
                  <a:schemeClr val="bg1"/>
                </a:solidFill>
                <a:latin typeface="Calibri" panose="020F0502020204030204" pitchFamily="34" charset="0"/>
                <a:ea typeface="Calibri" panose="020F0502020204030204" pitchFamily="34" charset="0"/>
                <a:cs typeface="Times New Roman" panose="02020603050405020304" pitchFamily="18" charset="0"/>
              </a:rPr>
              <a:t>(2 @ 500)</a:t>
            </a:r>
            <a:endParaRPr lang="en-CA"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US" sz="1600" b="1" dirty="0">
                <a:latin typeface="Calibri" panose="020F0502020204030204" pitchFamily="34" charset="0"/>
                <a:ea typeface="Calibri" panose="020F0502020204030204" pitchFamily="34" charset="0"/>
                <a:cs typeface="Times New Roman" panose="02020603050405020304" pitchFamily="18" charset="0"/>
              </a:rPr>
              <a:t> </a:t>
            </a:r>
            <a:endParaRPr lang="en-CA" sz="1600" dirty="0">
              <a:latin typeface="Calibri" panose="020F0502020204030204" pitchFamily="34" charset="0"/>
              <a:ea typeface="Calibri" panose="020F0502020204030204" pitchFamily="34" charset="0"/>
              <a:cs typeface="Times New Roman" panose="02020603050405020304" pitchFamily="18" charset="0"/>
            </a:endParaRPr>
          </a:p>
          <a:p>
            <a:r>
              <a:rPr lang="en-US" sz="1600" dirty="0">
                <a:latin typeface="Calibri" panose="020F0502020204030204" pitchFamily="34" charset="0"/>
                <a:ea typeface="Calibri" panose="020F0502020204030204" pitchFamily="34" charset="0"/>
                <a:cs typeface="Times New Roman" panose="02020603050405020304" pitchFamily="18" charset="0"/>
              </a:rPr>
              <a:t>To be eligible for the award, you must provide a paragraph (100-150 words) on what your experience in WLMHA has meant to you and how you have given back to the sport in a meaningful way.  In addition, you must include a reference letter from a WLMHA coach, manager, board member, etc.</a:t>
            </a:r>
            <a:endParaRPr lang="en-CA" sz="1600"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600"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8</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b="1"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Taseko</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b="1"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Gibraltor</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(2 @ $1500)</a:t>
            </a:r>
            <a:endParaRPr lang="en-CA"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CA"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Scholarships will be awarded to two graduating students who are enrolled in post-secondary education in engineering, sciences, environmental studies or a trades program.  To be eligible, provide a brief (250-300 word) explanation on why you selected this career path, why it is important to you, and what unlocking true value means to you.  Please include how you are affiliated to </a:t>
            </a:r>
            <a:r>
              <a:rPr lang="en-US" sz="1400" dirty="0" err="1">
                <a:effectLst/>
                <a:latin typeface="Calibri" panose="020F0502020204030204" pitchFamily="34" charset="0"/>
                <a:ea typeface="Times New Roman" panose="02020603050405020304" pitchFamily="18" charset="0"/>
                <a:cs typeface="Times New Roman" panose="02020603050405020304" pitchFamily="18" charset="0"/>
              </a:rPr>
              <a:t>Taseko</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or </a:t>
            </a:r>
            <a:r>
              <a:rPr lang="en-US" sz="1400" dirty="0" err="1">
                <a:effectLst/>
                <a:latin typeface="Calibri" panose="020F0502020204030204" pitchFamily="34" charset="0"/>
                <a:ea typeface="Times New Roman" panose="02020603050405020304" pitchFamily="18" charset="0"/>
                <a:cs typeface="Times New Roman" panose="02020603050405020304" pitchFamily="18" charset="0"/>
              </a:rPr>
              <a:t>Gibraltor</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(parent, grandparent, or guardian). </a:t>
            </a:r>
          </a:p>
          <a:p>
            <a:pPr marL="0" marR="0">
              <a:spcBef>
                <a:spcPts val="0"/>
              </a:spcBef>
              <a:spcAft>
                <a:spcPts val="0"/>
              </a:spcAft>
            </a:pPr>
            <a:endParaRPr lang="en-US" sz="1400" dirty="0">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9</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Williams Lake Ladies Soccer Association					(</a:t>
            </a:r>
            <a:r>
              <a:rPr lang="en-US" sz="1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1 @ $500</a:t>
            </a: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endParaRPr lang="en-CA"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A scholarship/bursary will be awarded to a student(s) who is currently involved with the Williams Lake Ladies Soccer Association (winter and/or summer).  To be eligible, provide a brief (250-500 word) explanation covering the following:</a:t>
            </a:r>
            <a:endParaRPr lang="en-CA" sz="14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how you are involved or will be involved with the WL Ladies Soccer Association</a:t>
            </a:r>
            <a:endParaRPr lang="en-CA" sz="14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your contributions to the sport (e.g. player, referee, coach, assisting with camps, etc.)</a:t>
            </a:r>
            <a:endParaRPr lang="en-CA" sz="14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your future plans with regard to soccer (e.g. post-secondary institution player, WLYSA coach, continue playing with the WL Ladies Soccer Association, etc.)</a:t>
            </a:r>
            <a:endParaRPr lang="en-CA" sz="14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what playing soccer means to you / how it has helped you develop </a:t>
            </a:r>
            <a:endParaRPr lang="en-CA"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93812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F87D36-D5AC-2B1A-0A2B-B8F6279B36FA}"/>
              </a:ext>
            </a:extLst>
          </p:cNvPr>
          <p:cNvSpPr txBox="1"/>
          <p:nvPr/>
        </p:nvSpPr>
        <p:spPr>
          <a:xfrm>
            <a:off x="667893" y="1099590"/>
            <a:ext cx="10856214" cy="1661993"/>
          </a:xfrm>
          <a:prstGeom prst="rect">
            <a:avLst/>
          </a:prstGeom>
          <a:noFill/>
        </p:spPr>
        <p:txBody>
          <a:bodyPr wrap="square">
            <a:spAutoFit/>
          </a:bodyPr>
          <a:lstStyle/>
          <a:p>
            <a:pPr marR="0">
              <a:spcBef>
                <a:spcPts val="0"/>
              </a:spcBef>
              <a:spcAft>
                <a:spcPts val="0"/>
              </a:spcAft>
            </a:pPr>
            <a:r>
              <a:rPr lang="en-US"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10.	Sugar Cane Archaeology						(1 @ 1000)</a:t>
            </a:r>
          </a:p>
          <a:p>
            <a:pPr marR="0">
              <a:spcBef>
                <a:spcPts val="0"/>
              </a:spcBef>
              <a:spcAft>
                <a:spcPts val="0"/>
              </a:spcAft>
            </a:pPr>
            <a:endParaRPr lang="en-CA" sz="1800" dirty="0">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0"/>
              </a:spcAft>
            </a:pPr>
            <a:r>
              <a:rPr lang="en-CA" sz="1600" dirty="0">
                <a:effectLst/>
                <a:latin typeface="Calibri" panose="020F0502020204030204" pitchFamily="34" charset="0"/>
                <a:ea typeface="Calibri" panose="020F0502020204030204" pitchFamily="34" charset="0"/>
                <a:cs typeface="Calibri" panose="020F0502020204030204" pitchFamily="34" charset="0"/>
              </a:rPr>
              <a:t>A bursary will be awarded to a graduating student who is pursuing </a:t>
            </a:r>
            <a:r>
              <a:rPr lang="en-CA" sz="1600" dirty="0">
                <a:latin typeface="Calibri" panose="020F0502020204030204" pitchFamily="34" charset="0"/>
                <a:ea typeface="Calibri" panose="020F0502020204030204" pitchFamily="34" charset="0"/>
                <a:cs typeface="Calibri" panose="020F0502020204030204" pitchFamily="34" charset="0"/>
              </a:rPr>
              <a:t>post-secondary studies towards archaeology, anthropology , or Indigenous studies.  To be eligible for the bursary, you must provide an essay on why you selected one of these fields, where your passion for archaeology, anthropology, or Indigenous studies comes from, what you’re hoping to achieve, and what your career in this field could look like.  </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07730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433" y="210207"/>
            <a:ext cx="4434326" cy="3949262"/>
          </a:xfrm>
        </p:spPr>
        <p:txBody>
          <a:bodyPr>
            <a:noAutofit/>
          </a:bodyPr>
          <a:lstStyle/>
          <a:p>
            <a:r>
              <a:rPr lang="en-US" sz="5000" b="1" dirty="0"/>
              <a:t>When Completing the Application Form …</a:t>
            </a:r>
          </a:p>
        </p:txBody>
      </p:sp>
      <p:sp>
        <p:nvSpPr>
          <p:cNvPr id="3" name="Content Placeholder 2"/>
          <p:cNvSpPr>
            <a:spLocks noGrp="1"/>
          </p:cNvSpPr>
          <p:nvPr>
            <p:ph idx="1"/>
          </p:nvPr>
        </p:nvSpPr>
        <p:spPr>
          <a:xfrm>
            <a:off x="5203660" y="210207"/>
            <a:ext cx="5943601" cy="6285186"/>
          </a:xfrm>
        </p:spPr>
        <p:txBody>
          <a:bodyPr>
            <a:normAutofit fontScale="92500" lnSpcReduction="20000"/>
          </a:bodyPr>
          <a:lstStyle/>
          <a:p>
            <a:r>
              <a:rPr lang="en-US" b="1" dirty="0">
                <a:solidFill>
                  <a:schemeClr val="bg1"/>
                </a:solidFill>
              </a:rPr>
              <a:t>use a </a:t>
            </a:r>
            <a:r>
              <a:rPr lang="en-US" b="1" dirty="0">
                <a:solidFill>
                  <a:srgbClr val="0070C0"/>
                </a:solidFill>
              </a:rPr>
              <a:t>blue</a:t>
            </a:r>
            <a:r>
              <a:rPr lang="en-US" b="1" dirty="0">
                <a:solidFill>
                  <a:schemeClr val="bg1"/>
                </a:solidFill>
              </a:rPr>
              <a:t> or black </a:t>
            </a:r>
            <a:r>
              <a:rPr lang="en-US" sz="3200" b="1" dirty="0">
                <a:solidFill>
                  <a:schemeClr val="bg1"/>
                </a:solidFill>
              </a:rPr>
              <a:t>PEN</a:t>
            </a:r>
            <a:r>
              <a:rPr lang="en-US" b="1" dirty="0">
                <a:solidFill>
                  <a:schemeClr val="bg1"/>
                </a:solidFill>
              </a:rPr>
              <a:t> to legibly complete the form! </a:t>
            </a:r>
            <a:r>
              <a:rPr lang="en-US" b="1" dirty="0">
                <a:solidFill>
                  <a:srgbClr val="FF0000"/>
                </a:solidFill>
              </a:rPr>
              <a:t>DO NOT USE PENCIL!</a:t>
            </a:r>
          </a:p>
          <a:p>
            <a:r>
              <a:rPr lang="en-US" b="1" dirty="0">
                <a:solidFill>
                  <a:schemeClr val="bg1"/>
                </a:solidFill>
              </a:rPr>
              <a:t>use your legal name on the form</a:t>
            </a:r>
          </a:p>
          <a:p>
            <a:r>
              <a:rPr lang="en-US" b="1" dirty="0">
                <a:solidFill>
                  <a:schemeClr val="bg1"/>
                </a:solidFill>
              </a:rPr>
              <a:t>include your SIN (social insurance number)</a:t>
            </a:r>
          </a:p>
          <a:p>
            <a:pPr lvl="1"/>
            <a:r>
              <a:rPr lang="en-US" b="1" dirty="0">
                <a:solidFill>
                  <a:schemeClr val="bg1"/>
                </a:solidFill>
              </a:rPr>
              <a:t>if you don’t have one, please apply for one ASAP</a:t>
            </a:r>
          </a:p>
          <a:p>
            <a:r>
              <a:rPr lang="en-US" b="1" dirty="0">
                <a:solidFill>
                  <a:schemeClr val="bg1"/>
                </a:solidFill>
              </a:rPr>
              <a:t>include your PEN (provincial education number)</a:t>
            </a:r>
          </a:p>
          <a:p>
            <a:pPr lvl="1"/>
            <a:r>
              <a:rPr lang="en-US" b="1" dirty="0">
                <a:solidFill>
                  <a:schemeClr val="bg1"/>
                </a:solidFill>
              </a:rPr>
              <a:t>can be found on </a:t>
            </a:r>
            <a:r>
              <a:rPr lang="en-US" b="1" dirty="0" err="1">
                <a:solidFill>
                  <a:schemeClr val="bg1"/>
                </a:solidFill>
              </a:rPr>
              <a:t>MyEd</a:t>
            </a:r>
            <a:r>
              <a:rPr lang="en-US" b="1" dirty="0">
                <a:solidFill>
                  <a:schemeClr val="bg1"/>
                </a:solidFill>
              </a:rPr>
              <a:t>, on your report cards,  from a counselor, or Ms. Gobolos</a:t>
            </a:r>
          </a:p>
          <a:p>
            <a:r>
              <a:rPr lang="en-US" b="1" dirty="0">
                <a:solidFill>
                  <a:schemeClr val="bg1"/>
                </a:solidFill>
              </a:rPr>
              <a:t>your mailing address must include the city and postal code</a:t>
            </a:r>
          </a:p>
          <a:p>
            <a:r>
              <a:rPr lang="en-US" b="1" dirty="0">
                <a:solidFill>
                  <a:schemeClr val="bg1"/>
                </a:solidFill>
              </a:rPr>
              <a:t>please ensure that you have included at least one potential career </a:t>
            </a:r>
          </a:p>
          <a:p>
            <a:r>
              <a:rPr lang="en-US" b="1" dirty="0">
                <a:solidFill>
                  <a:schemeClr val="bg1"/>
                </a:solidFill>
              </a:rPr>
              <a:t>include the full name of parent(s)</a:t>
            </a:r>
          </a:p>
          <a:p>
            <a:r>
              <a:rPr lang="en-US" b="1" dirty="0">
                <a:solidFill>
                  <a:schemeClr val="bg1"/>
                </a:solidFill>
              </a:rPr>
              <a:t>sign the bottom of the form and have a parent/guardian sign as well</a:t>
            </a:r>
          </a:p>
          <a:p>
            <a:r>
              <a:rPr lang="en-US" sz="2200" b="1" dirty="0">
                <a:solidFill>
                  <a:schemeClr val="tx1"/>
                </a:solidFill>
              </a:rPr>
              <a:t>complete the CHECKLIST with a parent/guardian</a:t>
            </a:r>
          </a:p>
        </p:txBody>
      </p:sp>
    </p:spTree>
    <p:extLst>
      <p:ext uri="{BB962C8B-B14F-4D97-AF65-F5344CB8AC3E}">
        <p14:creationId xmlns:p14="http://schemas.microsoft.com/office/powerpoint/2010/main" val="4249661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914401" y="10510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4"/>
          <p:cNvSpPr>
            <a:spLocks noChangeArrowheads="1"/>
          </p:cNvSpPr>
          <p:nvPr/>
        </p:nvSpPr>
        <p:spPr bwMode="auto">
          <a:xfrm>
            <a:off x="788278" y="324787"/>
            <a:ext cx="6647974" cy="2908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Footlight MT Light" panose="0204060206030A020304" pitchFamily="18" charset="0"/>
                <a:ea typeface="Times New Roman" panose="02020603050405020304" pitchFamily="18" charset="0"/>
              </a:rPr>
              <a:t>School District No. 27 Scholarships and Bursaries</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Footlight MT Light" panose="0204060206030A020304" pitchFamily="18" charset="0"/>
                <a:ea typeface="Times New Roman" panose="02020603050405020304" pitchFamily="18" charset="0"/>
              </a:rPr>
              <a:t>LCSS Application Form 2026</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Last Name</a:t>
            </a: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______________________________		</a:t>
            </a: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SIN</a:t>
            </a: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____________</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First Name</a:t>
            </a: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______________________________		</a:t>
            </a: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Birthdate</a:t>
            </a: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____________</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PEN Number	</a:t>
            </a: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____________</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Mailing Address</a:t>
            </a:r>
            <a:r>
              <a:rPr kumimoji="0" lang="en-US" altLang="en-US" sz="1200" b="0" i="0" u="none" strike="noStrike" cap="none" normalizeH="0" baseline="0" dirty="0">
                <a:ln>
                  <a:noFill/>
                </a:ln>
                <a:solidFill>
                  <a:schemeClr val="tx1"/>
                </a:solidFill>
                <a:effectLst/>
                <a:ea typeface="Times New Roman" panose="02020603050405020304" pitchFamily="18" charset="0"/>
              </a:rPr>
              <a:t>	</a:t>
            </a:r>
            <a:r>
              <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______________________________________________________</a:t>
            </a: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______________________________________________________</a:t>
            </a: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______________________________________________________</a:t>
            </a: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______________________________________________________</a:t>
            </a: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Telephone</a:t>
            </a: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_______________	</a:t>
            </a: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Cell phone</a:t>
            </a: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__________________</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e-mail</a:t>
            </a: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___________________________________________________</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Career Intentions</a:t>
            </a:r>
            <a:r>
              <a:rPr kumimoji="0" lang="en-US" altLang="en-US" sz="1200" b="0" i="0" u="none" strike="noStrike" cap="none" normalizeH="0" baseline="0" dirty="0">
                <a:ln>
                  <a:noFill/>
                </a:ln>
                <a:solidFill>
                  <a:schemeClr val="tx1"/>
                </a:solidFill>
                <a:effectLst/>
                <a:ea typeface="Times New Roman" panose="02020603050405020304" pitchFamily="18" charset="0"/>
              </a:rPr>
              <a:t> (</a:t>
            </a:r>
            <a:r>
              <a:rPr kumimoji="0" lang="en-US" altLang="en-US" sz="1200" b="0" i="0" u="none" strike="noStrike" cap="none" normalizeH="0" baseline="0" dirty="0">
                <a:ln>
                  <a:noFill/>
                </a:ln>
                <a:solidFill>
                  <a:schemeClr val="tx1"/>
                </a:solidFill>
                <a:effectLst/>
                <a:latin typeface="Monotype Corsiva" panose="03010101010201010101" pitchFamily="66" charset="0"/>
                <a:ea typeface="Times New Roman" panose="02020603050405020304" pitchFamily="18" charset="0"/>
              </a:rPr>
              <a:t>if undecided, list a couple of choices</a:t>
            </a:r>
            <a:r>
              <a:rPr kumimoji="0" lang="en-US" altLang="en-US" sz="1200" b="0" i="0" u="none" strike="noStrike" cap="none" normalizeH="0" baseline="0" dirty="0">
                <a:ln>
                  <a:noFill/>
                </a:ln>
                <a:solidFill>
                  <a:schemeClr val="tx1"/>
                </a:solidFill>
                <a:effectLst/>
                <a:ea typeface="Times New Roman" panose="02020603050405020304" pitchFamily="18" charset="0"/>
              </a:rPr>
              <a:t>)</a:t>
            </a: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5"/>
          <p:cNvSpPr>
            <a:spLocks noChangeArrowheads="1"/>
          </p:cNvSpPr>
          <p:nvPr/>
        </p:nvSpPr>
        <p:spPr bwMode="auto">
          <a:xfrm>
            <a:off x="788278" y="2624204"/>
            <a:ext cx="12318123"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Post-Secondary Institution you plan to attend (rank in order of importance!)</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________________________________________</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________________________________________</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________________________________________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5"/>
          <p:cNvSpPr/>
          <p:nvPr/>
        </p:nvSpPr>
        <p:spPr>
          <a:xfrm>
            <a:off x="788278" y="4809418"/>
            <a:ext cx="12086895" cy="1446550"/>
          </a:xfrm>
          <a:prstGeom prst="rect">
            <a:avLst/>
          </a:prstGeom>
        </p:spPr>
        <p:txBody>
          <a:bodyPr wrap="square">
            <a:spAutoFit/>
          </a:bodyPr>
          <a:lstStyle/>
          <a:p>
            <a:r>
              <a:rPr lang="en-US" sz="1100" dirty="0">
                <a:latin typeface="Calibri" panose="020F0502020204030204" pitchFamily="34" charset="0"/>
                <a:ea typeface="Times New Roman" panose="02020603050405020304" pitchFamily="18" charset="0"/>
              </a:rPr>
              <a:t>Father’s name		_________________________	Mother’s name		______________________</a:t>
            </a:r>
            <a:endParaRPr lang="en-US" sz="1100" dirty="0">
              <a:latin typeface="Times New Roman" panose="02020603050405020304" pitchFamily="18" charset="0"/>
              <a:ea typeface="Times New Roman" panose="02020603050405020304" pitchFamily="18" charset="0"/>
            </a:endParaRPr>
          </a:p>
          <a:p>
            <a:r>
              <a:rPr lang="en-US" sz="1100" dirty="0">
                <a:latin typeface="Calibri" panose="020F0502020204030204" pitchFamily="34" charset="0"/>
                <a:ea typeface="Times New Roman" panose="02020603050405020304" pitchFamily="18" charset="0"/>
              </a:rPr>
              <a:t>Occupation		_________________________	Occupation		______________________</a:t>
            </a:r>
            <a:endParaRPr lang="en-US" sz="1100" dirty="0">
              <a:latin typeface="Times New Roman" panose="02020603050405020304" pitchFamily="18" charset="0"/>
              <a:ea typeface="Times New Roman" panose="02020603050405020304" pitchFamily="18" charset="0"/>
            </a:endParaRPr>
          </a:p>
          <a:p>
            <a:r>
              <a:rPr lang="en-US" sz="1100" dirty="0">
                <a:latin typeface="Calibri" panose="020F0502020204030204" pitchFamily="34" charset="0"/>
                <a:ea typeface="Times New Roman" panose="02020603050405020304" pitchFamily="18" charset="0"/>
              </a:rPr>
              <a:t>Employer		_________________________	Employer		______________________</a:t>
            </a:r>
            <a:endParaRPr lang="en-US" sz="1100" dirty="0">
              <a:latin typeface="Times New Roman" panose="02020603050405020304" pitchFamily="18" charset="0"/>
              <a:ea typeface="Times New Roman" panose="02020603050405020304" pitchFamily="18" charset="0"/>
            </a:endParaRPr>
          </a:p>
          <a:p>
            <a:pPr indent="457200"/>
            <a:r>
              <a:rPr lang="en-US" sz="1100" dirty="0">
                <a:latin typeface="Times New Roman" panose="02020603050405020304" pitchFamily="18" charset="0"/>
                <a:ea typeface="Times New Roman" panose="02020603050405020304" pitchFamily="18" charset="0"/>
              </a:rPr>
              <a:t> </a:t>
            </a:r>
          </a:p>
          <a:p>
            <a:pPr>
              <a:tabLst>
                <a:tab pos="304800" algn="l"/>
              </a:tabLst>
            </a:pPr>
            <a:r>
              <a:rPr lang="en-US" sz="1100" b="1" dirty="0">
                <a:latin typeface="Monotype Corsiva" panose="03010101010201010101" pitchFamily="66" charset="0"/>
                <a:ea typeface="Times New Roman" panose="02020603050405020304" pitchFamily="18" charset="0"/>
              </a:rPr>
              <a:t>	By signing this form, I am authorizing my school to release my grades to the Williams Lake Scholarship Committee</a:t>
            </a:r>
            <a:endParaRPr lang="en-US" sz="1100" dirty="0">
              <a:latin typeface="Times New Roman" panose="02020603050405020304" pitchFamily="18" charset="0"/>
              <a:ea typeface="Times New Roman" panose="02020603050405020304" pitchFamily="18" charset="0"/>
            </a:endParaRPr>
          </a:p>
          <a:p>
            <a:pPr>
              <a:tabLst>
                <a:tab pos="304800" algn="l"/>
              </a:tabLst>
            </a:pPr>
            <a:r>
              <a:rPr lang="en-US" sz="1100" b="1" dirty="0">
                <a:latin typeface="Monotype Corsiva" panose="03010101010201010101" pitchFamily="66" charset="0"/>
                <a:ea typeface="Times New Roman" panose="02020603050405020304" pitchFamily="18" charset="0"/>
              </a:rPr>
              <a:t>                                                            f or the purpose of determining scholarship distributions.</a:t>
            </a:r>
            <a:endParaRPr lang="en-US" sz="1100" dirty="0">
              <a:latin typeface="Times New Roman" panose="02020603050405020304" pitchFamily="18" charset="0"/>
              <a:ea typeface="Times New Roman" panose="02020603050405020304" pitchFamily="18" charset="0"/>
            </a:endParaRPr>
          </a:p>
          <a:p>
            <a:r>
              <a:rPr lang="en-US" sz="1100" dirty="0">
                <a:latin typeface="Times New Roman" panose="02020603050405020304" pitchFamily="18" charset="0"/>
                <a:ea typeface="Times New Roman" panose="02020603050405020304" pitchFamily="18" charset="0"/>
              </a:rPr>
              <a:t> </a:t>
            </a:r>
          </a:p>
          <a:p>
            <a:r>
              <a:rPr lang="en-US" sz="1100" dirty="0">
                <a:latin typeface="Monotype Corsiva" panose="03010101010201010101" pitchFamily="66" charset="0"/>
                <a:ea typeface="Times New Roman" panose="02020603050405020304" pitchFamily="18" charset="0"/>
              </a:rPr>
              <a:t>Student Signature:  _____________________________	Parent Signature	:  ____________________________</a:t>
            </a:r>
            <a:endParaRPr lang="en-US" sz="1100" dirty="0">
              <a:latin typeface="Times New Roman" panose="02020603050405020304" pitchFamily="18" charset="0"/>
              <a:ea typeface="Times New Roman" panose="02020603050405020304" pitchFamily="18" charset="0"/>
            </a:endParaRPr>
          </a:p>
        </p:txBody>
      </p:sp>
      <p:sp>
        <p:nvSpPr>
          <p:cNvPr id="7" name="TextBox 6"/>
          <p:cNvSpPr txBox="1"/>
          <p:nvPr/>
        </p:nvSpPr>
        <p:spPr>
          <a:xfrm>
            <a:off x="7619999" y="723275"/>
            <a:ext cx="4572001" cy="2308324"/>
          </a:xfrm>
          <a:prstGeom prst="rect">
            <a:avLst/>
          </a:prstGeom>
          <a:noFill/>
        </p:spPr>
        <p:txBody>
          <a:bodyPr wrap="square" rtlCol="0">
            <a:spAutoFit/>
          </a:bodyPr>
          <a:lstStyle/>
          <a:p>
            <a:pPr marL="285750" indent="-285750">
              <a:buFont typeface="Wingdings" panose="05000000000000000000" pitchFamily="2" charset="2"/>
              <a:buChar char="§"/>
            </a:pPr>
            <a:r>
              <a:rPr lang="en-US" b="1" dirty="0">
                <a:solidFill>
                  <a:srgbClr val="0070C0"/>
                </a:solidFill>
              </a:rPr>
              <a:t>blue</a:t>
            </a:r>
            <a:r>
              <a:rPr lang="en-US" b="1" dirty="0">
                <a:solidFill>
                  <a:schemeClr val="bg1"/>
                </a:solidFill>
              </a:rPr>
              <a:t> or black pen ONLY (no pencil)</a:t>
            </a:r>
          </a:p>
          <a:p>
            <a:pPr marL="285750" indent="-285750">
              <a:buFont typeface="Wingdings" panose="05000000000000000000" pitchFamily="2" charset="2"/>
              <a:buChar char="§"/>
            </a:pPr>
            <a:r>
              <a:rPr lang="en-US" b="1" dirty="0">
                <a:solidFill>
                  <a:schemeClr val="bg1"/>
                </a:solidFill>
              </a:rPr>
              <a:t>legal name</a:t>
            </a:r>
          </a:p>
          <a:p>
            <a:pPr marL="285750" indent="-285750">
              <a:buFont typeface="Wingdings" panose="05000000000000000000" pitchFamily="2" charset="2"/>
              <a:buChar char="§"/>
            </a:pPr>
            <a:r>
              <a:rPr lang="en-US" b="1" dirty="0">
                <a:solidFill>
                  <a:schemeClr val="bg1"/>
                </a:solidFill>
              </a:rPr>
              <a:t>SIN must be included</a:t>
            </a:r>
          </a:p>
          <a:p>
            <a:pPr marL="285750" indent="-285750">
              <a:buFont typeface="Wingdings" panose="05000000000000000000" pitchFamily="2" charset="2"/>
              <a:buChar char="§"/>
            </a:pPr>
            <a:r>
              <a:rPr lang="en-US" b="1" dirty="0">
                <a:solidFill>
                  <a:schemeClr val="bg1"/>
                </a:solidFill>
              </a:rPr>
              <a:t>PEN must be included</a:t>
            </a:r>
          </a:p>
          <a:p>
            <a:pPr marL="285750" indent="-285750">
              <a:buFont typeface="Wingdings" panose="05000000000000000000" pitchFamily="2" charset="2"/>
              <a:buChar char="§"/>
            </a:pPr>
            <a:r>
              <a:rPr lang="en-US" b="1" dirty="0">
                <a:solidFill>
                  <a:schemeClr val="bg1"/>
                </a:solidFill>
              </a:rPr>
              <a:t>mailing address must include city and postal code</a:t>
            </a:r>
          </a:p>
          <a:p>
            <a:pPr marL="285750" indent="-285750">
              <a:buFont typeface="Wingdings" panose="05000000000000000000" pitchFamily="2" charset="2"/>
              <a:buChar char="§"/>
            </a:pPr>
            <a:r>
              <a:rPr lang="en-US" b="1" dirty="0">
                <a:solidFill>
                  <a:schemeClr val="bg1"/>
                </a:solidFill>
              </a:rPr>
              <a:t>include at least one potential career</a:t>
            </a:r>
          </a:p>
          <a:p>
            <a:endParaRPr lang="en-US" dirty="0"/>
          </a:p>
        </p:txBody>
      </p:sp>
      <p:sp>
        <p:nvSpPr>
          <p:cNvPr id="8" name="TextBox 7"/>
          <p:cNvSpPr txBox="1"/>
          <p:nvPr/>
        </p:nvSpPr>
        <p:spPr>
          <a:xfrm>
            <a:off x="7436252" y="4728153"/>
            <a:ext cx="4025462" cy="923330"/>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chemeClr val="bg1"/>
                </a:solidFill>
              </a:rPr>
              <a:t>include  full name of parent(s)</a:t>
            </a:r>
          </a:p>
          <a:p>
            <a:pPr marL="285750" indent="-285750">
              <a:buFont typeface="Arial" panose="020B0604020202020204" pitchFamily="34" charset="0"/>
              <a:buChar char="•"/>
            </a:pPr>
            <a:r>
              <a:rPr lang="en-US" b="1" dirty="0">
                <a:solidFill>
                  <a:schemeClr val="bg1"/>
                </a:solidFill>
              </a:rPr>
              <a:t>include student signature</a:t>
            </a:r>
          </a:p>
          <a:p>
            <a:pPr marL="285750" indent="-285750">
              <a:buFont typeface="Arial" panose="020B0604020202020204" pitchFamily="34" charset="0"/>
              <a:buChar char="•"/>
            </a:pPr>
            <a:r>
              <a:rPr lang="en-US" b="1" dirty="0">
                <a:solidFill>
                  <a:schemeClr val="bg1"/>
                </a:solidFill>
              </a:rPr>
              <a:t>include parent signature</a:t>
            </a:r>
          </a:p>
        </p:txBody>
      </p:sp>
    </p:spTree>
    <p:extLst>
      <p:ext uri="{BB962C8B-B14F-4D97-AF65-F5344CB8AC3E}">
        <p14:creationId xmlns:p14="http://schemas.microsoft.com/office/powerpoint/2010/main" val="25605311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1433" y="451944"/>
            <a:ext cx="9753601" cy="2446824"/>
          </a:xfrm>
          <a:prstGeom prst="rect">
            <a:avLst/>
          </a:prstGeom>
          <a:noFill/>
        </p:spPr>
        <p:txBody>
          <a:bodyPr wrap="square" rtlCol="0">
            <a:spAutoFit/>
          </a:bodyPr>
          <a:lstStyle/>
          <a:p>
            <a:pPr algn="ctr"/>
            <a:r>
              <a:rPr lang="en-US" sz="3000" b="1" dirty="0"/>
              <a:t>Checklist</a:t>
            </a:r>
            <a:endParaRPr lang="en-US" sz="3000" dirty="0"/>
          </a:p>
          <a:p>
            <a:r>
              <a:rPr lang="en-US" sz="1500" dirty="0"/>
              <a:t> </a:t>
            </a:r>
          </a:p>
          <a:p>
            <a:r>
              <a:rPr lang="en-US" sz="1500" dirty="0"/>
              <a:t>Elementary School(s) Attended:	____________________________________________________________</a:t>
            </a:r>
          </a:p>
          <a:p>
            <a:r>
              <a:rPr lang="en-US" sz="1500" dirty="0"/>
              <a:t> </a:t>
            </a:r>
          </a:p>
          <a:p>
            <a:r>
              <a:rPr lang="en-US" sz="1500" dirty="0"/>
              <a:t>First Nations Ancestry  				</a:t>
            </a:r>
            <a:r>
              <a:rPr lang="en-US" dirty="0">
                <a:latin typeface="Wingdings" panose="05000000000000000000" pitchFamily="2" charset="2"/>
              </a:rPr>
              <a:t>r</a:t>
            </a:r>
            <a:r>
              <a:rPr lang="en-US" sz="1500" dirty="0"/>
              <a:t>	Band Name     ______________________________________</a:t>
            </a:r>
          </a:p>
          <a:p>
            <a:r>
              <a:rPr lang="en-US" sz="1500" dirty="0"/>
              <a:t>Leadership at LCSS					</a:t>
            </a:r>
            <a:r>
              <a:rPr lang="en-US" sz="1500" dirty="0">
                <a:latin typeface="Wingdings" panose="05000000000000000000" pitchFamily="2" charset="2"/>
              </a:rPr>
              <a:t>r</a:t>
            </a:r>
          </a:p>
          <a:p>
            <a:r>
              <a:rPr lang="en-US" sz="1500" dirty="0"/>
              <a:t>Resident of Likely					</a:t>
            </a:r>
            <a:r>
              <a:rPr lang="en-US" sz="1500" dirty="0">
                <a:latin typeface="Wingdings" panose="05000000000000000000" pitchFamily="2" charset="2"/>
              </a:rPr>
              <a:t>r</a:t>
            </a:r>
          </a:p>
          <a:p>
            <a:r>
              <a:rPr lang="en-US" sz="1500" dirty="0"/>
              <a:t>Resident of Horsefly					</a:t>
            </a:r>
            <a:r>
              <a:rPr lang="en-US" sz="1500" dirty="0">
                <a:latin typeface="Wingdings" panose="05000000000000000000" pitchFamily="2" charset="2"/>
              </a:rPr>
              <a:t>r</a:t>
            </a:r>
          </a:p>
          <a:p>
            <a:r>
              <a:rPr lang="en-US" sz="1500" dirty="0"/>
              <a:t>Resident of Big or Beaver Lakes		</a:t>
            </a:r>
            <a:r>
              <a:rPr lang="en-US" sz="1500" dirty="0">
                <a:latin typeface="Wingdings" panose="05000000000000000000" pitchFamily="2" charset="2"/>
              </a:rPr>
              <a:t>r</a:t>
            </a:r>
          </a:p>
        </p:txBody>
      </p:sp>
      <p:sp>
        <p:nvSpPr>
          <p:cNvPr id="5" name="TextBox 4"/>
          <p:cNvSpPr txBox="1"/>
          <p:nvPr/>
        </p:nvSpPr>
        <p:spPr>
          <a:xfrm>
            <a:off x="826538" y="3429000"/>
            <a:ext cx="8983389" cy="2785378"/>
          </a:xfrm>
          <a:prstGeom prst="rect">
            <a:avLst/>
          </a:prstGeom>
          <a:noFill/>
        </p:spPr>
        <p:txBody>
          <a:bodyPr wrap="square" rtlCol="0">
            <a:spAutoFit/>
          </a:bodyPr>
          <a:lstStyle/>
          <a:p>
            <a:pPr algn="ctr"/>
            <a:r>
              <a:rPr lang="en-US" sz="5500" b="1" dirty="0">
                <a:solidFill>
                  <a:schemeClr val="bg1"/>
                </a:solidFill>
              </a:rPr>
              <a:t>Please complete the checklist with a parent or guardian!</a:t>
            </a:r>
          </a:p>
          <a:p>
            <a:pPr algn="ctr"/>
            <a:endParaRPr lang="en-US" sz="1000" b="1" dirty="0">
              <a:solidFill>
                <a:schemeClr val="bg1"/>
              </a:solidFill>
            </a:endParaRPr>
          </a:p>
        </p:txBody>
      </p:sp>
    </p:spTree>
    <p:extLst>
      <p:ext uri="{BB962C8B-B14F-4D97-AF65-F5344CB8AC3E}">
        <p14:creationId xmlns:p14="http://schemas.microsoft.com/office/powerpoint/2010/main" val="2622048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0"/>
            <a:ext cx="8534401" cy="4288200"/>
          </a:xfrm>
        </p:spPr>
        <p:txBody>
          <a:bodyPr>
            <a:noAutofit/>
          </a:bodyPr>
          <a:lstStyle/>
          <a:p>
            <a:r>
              <a:rPr lang="en-US" sz="4200" b="1" dirty="0">
                <a:solidFill>
                  <a:schemeClr val="bg1"/>
                </a:solidFill>
              </a:rPr>
              <a:t>If you are planning to attend </a:t>
            </a:r>
            <a:r>
              <a:rPr lang="en-US" sz="4200" b="1" dirty="0">
                <a:solidFill>
                  <a:srgbClr val="FF0000"/>
                </a:solidFill>
              </a:rPr>
              <a:t>any type of post-secondary education or TRADES training </a:t>
            </a:r>
            <a:r>
              <a:rPr lang="en-US" sz="4200" b="1" dirty="0">
                <a:solidFill>
                  <a:schemeClr val="bg1"/>
                </a:solidFill>
              </a:rPr>
              <a:t>in </a:t>
            </a:r>
            <a:r>
              <a:rPr lang="en-US" sz="4200" b="1" dirty="0"/>
              <a:t>2026</a:t>
            </a:r>
            <a:r>
              <a:rPr lang="en-US" sz="4200" b="1" dirty="0">
                <a:solidFill>
                  <a:schemeClr val="bg1"/>
                </a:solidFill>
              </a:rPr>
              <a:t> or </a:t>
            </a:r>
            <a:r>
              <a:rPr lang="en-US" sz="4200" b="1" dirty="0"/>
              <a:t>2027</a:t>
            </a:r>
            <a:r>
              <a:rPr lang="en-US" sz="4200" b="1" dirty="0">
                <a:solidFill>
                  <a:schemeClr val="bg1"/>
                </a:solidFill>
              </a:rPr>
              <a:t>, please watch this P</a:t>
            </a:r>
            <a:r>
              <a:rPr lang="en-US" sz="4200" b="1" cap="none" dirty="0">
                <a:solidFill>
                  <a:schemeClr val="bg1"/>
                </a:solidFill>
              </a:rPr>
              <a:t>ower </a:t>
            </a:r>
            <a:r>
              <a:rPr lang="en-US" sz="4200" b="1" dirty="0">
                <a:solidFill>
                  <a:schemeClr val="bg1"/>
                </a:solidFill>
              </a:rPr>
              <a:t>p</a:t>
            </a:r>
            <a:r>
              <a:rPr lang="en-US" sz="4200" b="1" cap="none" dirty="0">
                <a:solidFill>
                  <a:schemeClr val="bg1"/>
                </a:solidFill>
              </a:rPr>
              <a:t>oint</a:t>
            </a:r>
            <a:r>
              <a:rPr lang="en-US" sz="4200" b="1" dirty="0">
                <a:solidFill>
                  <a:schemeClr val="bg1"/>
                </a:solidFill>
              </a:rPr>
              <a:t> presentation carefully!</a:t>
            </a:r>
          </a:p>
        </p:txBody>
      </p:sp>
      <p:sp>
        <p:nvSpPr>
          <p:cNvPr id="3" name="Text Placeholder 2"/>
          <p:cNvSpPr>
            <a:spLocks noGrp="1"/>
          </p:cNvSpPr>
          <p:nvPr>
            <p:ph type="body" idx="1"/>
          </p:nvPr>
        </p:nvSpPr>
        <p:spPr>
          <a:xfrm>
            <a:off x="684213" y="4495799"/>
            <a:ext cx="8534400" cy="2104697"/>
          </a:xfrm>
        </p:spPr>
        <p:txBody>
          <a:bodyPr>
            <a:normAutofit fontScale="92500" lnSpcReduction="20000"/>
          </a:bodyPr>
          <a:lstStyle/>
          <a:p>
            <a:r>
              <a:rPr lang="en-US" sz="2800" b="1" dirty="0">
                <a:solidFill>
                  <a:schemeClr val="tx1"/>
                </a:solidFill>
              </a:rPr>
              <a:t>The next few slides will review the process for applying for the local awards.  Approximately $200,000 is available to those students pursuing many different kinds of post-secondary careers, including: nursing, engineering, carpentry, early childhood education, etc.</a:t>
            </a:r>
          </a:p>
        </p:txBody>
      </p:sp>
    </p:spTree>
    <p:extLst>
      <p:ext uri="{BB962C8B-B14F-4D97-AF65-F5344CB8AC3E}">
        <p14:creationId xmlns:p14="http://schemas.microsoft.com/office/powerpoint/2010/main" val="2871740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134C86B-3AED-E1FF-3DED-F0C7E5D17FC9}"/>
              </a:ext>
            </a:extLst>
          </p:cNvPr>
          <p:cNvSpPr txBox="1"/>
          <p:nvPr/>
        </p:nvSpPr>
        <p:spPr>
          <a:xfrm>
            <a:off x="352425" y="847725"/>
            <a:ext cx="10906125" cy="4524315"/>
          </a:xfrm>
          <a:prstGeom prst="rect">
            <a:avLst/>
          </a:prstGeom>
          <a:noFill/>
        </p:spPr>
        <p:txBody>
          <a:bodyPr wrap="square" rtlCol="0">
            <a:spAutoFit/>
          </a:bodyPr>
          <a:lstStyle/>
          <a:p>
            <a:pPr algn="ctr"/>
            <a:r>
              <a:rPr lang="en-US" sz="7200" b="1" dirty="0"/>
              <a:t>USE </a:t>
            </a:r>
            <a:r>
              <a:rPr lang="en-US" sz="7200" b="1" dirty="0">
                <a:solidFill>
                  <a:srgbClr val="0070C0"/>
                </a:solidFill>
              </a:rPr>
              <a:t>BLUE</a:t>
            </a:r>
            <a:r>
              <a:rPr lang="en-US" sz="7200" b="1" dirty="0"/>
              <a:t> OR </a:t>
            </a:r>
            <a:r>
              <a:rPr lang="en-US" sz="7200" b="1" dirty="0">
                <a:solidFill>
                  <a:schemeClr val="bg1"/>
                </a:solidFill>
              </a:rPr>
              <a:t>BLACK</a:t>
            </a:r>
            <a:r>
              <a:rPr lang="en-US" sz="7200" b="1" dirty="0"/>
              <a:t> INK WHEN COMPLETING THE APPLICATION FORM</a:t>
            </a:r>
          </a:p>
          <a:p>
            <a:pPr algn="ctr"/>
            <a:r>
              <a:rPr lang="en-US" sz="7200" b="1" dirty="0"/>
              <a:t>(NOT PENCIL)</a:t>
            </a:r>
            <a:endParaRPr lang="en-CA" sz="7200" b="1" dirty="0"/>
          </a:p>
        </p:txBody>
      </p:sp>
    </p:spTree>
    <p:extLst>
      <p:ext uri="{BB962C8B-B14F-4D97-AF65-F5344CB8AC3E}">
        <p14:creationId xmlns:p14="http://schemas.microsoft.com/office/powerpoint/2010/main" val="1910769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3A0AE8-61E3-8557-E706-1C0D0EC82021}"/>
              </a:ext>
            </a:extLst>
          </p:cNvPr>
          <p:cNvSpPr txBox="1"/>
          <p:nvPr/>
        </p:nvSpPr>
        <p:spPr>
          <a:xfrm>
            <a:off x="120771" y="173786"/>
            <a:ext cx="11649074" cy="6232475"/>
          </a:xfrm>
          <a:prstGeom prst="rect">
            <a:avLst/>
          </a:prstGeom>
          <a:noFill/>
        </p:spPr>
        <p:txBody>
          <a:bodyPr wrap="square">
            <a:spAutoFit/>
          </a:bodyPr>
          <a:lstStyle/>
          <a:p>
            <a:pPr algn="ctr"/>
            <a:r>
              <a:rPr lang="en-US" sz="5700" b="1" dirty="0">
                <a:solidFill>
                  <a:schemeClr val="bg1"/>
                </a:solidFill>
                <a:latin typeface="Aptos ExtraBold" panose="020F0502020204030204" pitchFamily="34" charset="0"/>
              </a:rPr>
              <a:t>The awards that require affiliation are only a small portion of the scholarships/bursaries available.  So, even if you don’t “check” any of the boxes on the application form, there are many local awards available!</a:t>
            </a:r>
          </a:p>
        </p:txBody>
      </p:sp>
    </p:spTree>
    <p:extLst>
      <p:ext uri="{BB962C8B-B14F-4D97-AF65-F5344CB8AC3E}">
        <p14:creationId xmlns:p14="http://schemas.microsoft.com/office/powerpoint/2010/main" val="18541376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EDA29B-67C9-4DB1-4D06-B9C22409A7C5}"/>
              </a:ext>
            </a:extLst>
          </p:cNvPr>
          <p:cNvSpPr txBox="1"/>
          <p:nvPr/>
        </p:nvSpPr>
        <p:spPr>
          <a:xfrm>
            <a:off x="1" y="561975"/>
            <a:ext cx="11649074" cy="5355312"/>
          </a:xfrm>
          <a:prstGeom prst="rect">
            <a:avLst/>
          </a:prstGeom>
          <a:noFill/>
        </p:spPr>
        <p:txBody>
          <a:bodyPr wrap="square">
            <a:spAutoFit/>
          </a:bodyPr>
          <a:lstStyle/>
          <a:p>
            <a:pPr algn="ctr"/>
            <a:r>
              <a:rPr lang="en-US" sz="5700" b="1" dirty="0">
                <a:solidFill>
                  <a:schemeClr val="bg1"/>
                </a:solidFill>
                <a:latin typeface="Aptos ExtraBold" panose="020F0502020204030204" pitchFamily="34" charset="0"/>
              </a:rPr>
              <a:t>Even if you are taking a ‘gap’ year, please apply!  </a:t>
            </a:r>
          </a:p>
          <a:p>
            <a:pPr algn="ctr"/>
            <a:endParaRPr lang="en-US" sz="5700" b="1" dirty="0">
              <a:solidFill>
                <a:schemeClr val="bg1"/>
              </a:solidFill>
              <a:latin typeface="Aptos ExtraBold" panose="020F0502020204030204" pitchFamily="34" charset="0"/>
            </a:endParaRPr>
          </a:p>
          <a:p>
            <a:pPr algn="ctr"/>
            <a:r>
              <a:rPr lang="en-US" sz="5700" b="1" dirty="0">
                <a:solidFill>
                  <a:schemeClr val="bg1"/>
                </a:solidFill>
                <a:latin typeface="Aptos ExtraBold" panose="020F0502020204030204" pitchFamily="34" charset="0"/>
              </a:rPr>
              <a:t>Most donors allow you to defer your award for one year and sometimes even two!</a:t>
            </a:r>
          </a:p>
        </p:txBody>
      </p:sp>
    </p:spTree>
    <p:extLst>
      <p:ext uri="{BB962C8B-B14F-4D97-AF65-F5344CB8AC3E}">
        <p14:creationId xmlns:p14="http://schemas.microsoft.com/office/powerpoint/2010/main" val="4069564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1074681"/>
            <a:ext cx="8001000" cy="2971801"/>
          </a:xfrm>
        </p:spPr>
        <p:txBody>
          <a:bodyPr>
            <a:noAutofit/>
          </a:bodyPr>
          <a:lstStyle/>
          <a:p>
            <a:pPr algn="ctr"/>
            <a:r>
              <a:rPr lang="en-US" b="1" dirty="0"/>
              <a:t>One application form </a:t>
            </a:r>
            <a:r>
              <a:rPr lang="en-US" sz="6000" b="1" dirty="0">
                <a:solidFill>
                  <a:srgbClr val="FF0000"/>
                </a:solidFill>
              </a:rPr>
              <a:t>and</a:t>
            </a:r>
            <a:r>
              <a:rPr lang="en-US" b="1" dirty="0"/>
              <a:t> one cover letter are due on or before February 4</a:t>
            </a:r>
            <a:r>
              <a:rPr lang="en-US" b="1" baseline="30000" dirty="0"/>
              <a:t>th</a:t>
            </a:r>
            <a:r>
              <a:rPr lang="en-US" b="1"/>
              <a:t>, 2026</a:t>
            </a:r>
            <a:br>
              <a:rPr lang="en-US" b="1" dirty="0"/>
            </a:br>
            <a:r>
              <a:rPr lang="en-US" b="1" dirty="0"/>
              <a:t>@ 3:30 pm</a:t>
            </a:r>
          </a:p>
        </p:txBody>
      </p:sp>
      <p:sp>
        <p:nvSpPr>
          <p:cNvPr id="3" name="Subtitle 2"/>
          <p:cNvSpPr>
            <a:spLocks noGrp="1"/>
          </p:cNvSpPr>
          <p:nvPr>
            <p:ph type="subTitle" idx="1"/>
          </p:nvPr>
        </p:nvSpPr>
        <p:spPr>
          <a:xfrm>
            <a:off x="295329" y="4453467"/>
            <a:ext cx="6400800" cy="1947333"/>
          </a:xfrm>
        </p:spPr>
        <p:txBody>
          <a:bodyPr>
            <a:noAutofit/>
          </a:bodyPr>
          <a:lstStyle/>
          <a:p>
            <a:r>
              <a:rPr lang="en-US" sz="3200" b="1" dirty="0">
                <a:solidFill>
                  <a:schemeClr val="bg1"/>
                </a:solidFill>
              </a:rPr>
              <a:t>If you have chosen to write an essay or essays, they are due with your application form and cover letter</a:t>
            </a:r>
          </a:p>
        </p:txBody>
      </p:sp>
    </p:spTree>
    <p:extLst>
      <p:ext uri="{BB962C8B-B14F-4D97-AF65-F5344CB8AC3E}">
        <p14:creationId xmlns:p14="http://schemas.microsoft.com/office/powerpoint/2010/main" val="14482056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3494" y="294289"/>
            <a:ext cx="8974795" cy="5360277"/>
          </a:xfrm>
        </p:spPr>
        <p:txBody>
          <a:bodyPr>
            <a:noAutofit/>
          </a:bodyPr>
          <a:lstStyle/>
          <a:p>
            <a:r>
              <a:rPr lang="en-US" sz="5500" b="1" dirty="0"/>
              <a:t>If you have any questions, please see </a:t>
            </a:r>
            <a:r>
              <a:rPr lang="en-US" sz="5500" b="1" dirty="0" err="1"/>
              <a:t>ms.</a:t>
            </a:r>
            <a:r>
              <a:rPr lang="en-US" sz="5500" b="1" dirty="0"/>
              <a:t> Gobolos in room #110 at any time or</a:t>
            </a:r>
            <a:br>
              <a:rPr lang="en-US" sz="5500" b="1" dirty="0"/>
            </a:br>
            <a:r>
              <a:rPr lang="en-US" sz="5500" b="1" dirty="0"/>
              <a:t>e-mail her at </a:t>
            </a:r>
            <a:r>
              <a:rPr lang="en-US" sz="4500" b="1" cap="none" dirty="0"/>
              <a:t>jeannette.gobolos@sd27.bc.ca</a:t>
            </a:r>
          </a:p>
        </p:txBody>
      </p:sp>
    </p:spTree>
    <p:extLst>
      <p:ext uri="{BB962C8B-B14F-4D97-AF65-F5344CB8AC3E}">
        <p14:creationId xmlns:p14="http://schemas.microsoft.com/office/powerpoint/2010/main" val="605897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7067" y="1786758"/>
            <a:ext cx="8817140" cy="4761186"/>
          </a:xfrm>
        </p:spPr>
        <p:txBody>
          <a:bodyPr>
            <a:noAutofit/>
          </a:bodyPr>
          <a:lstStyle/>
          <a:p>
            <a:r>
              <a:rPr lang="en-US" sz="6000" b="1" dirty="0">
                <a:solidFill>
                  <a:schemeClr val="bg1"/>
                </a:solidFill>
              </a:rPr>
              <a:t>Please give your application package directly to Ms. Gobolos in room #110.  do not give it to anyone else!</a:t>
            </a:r>
          </a:p>
        </p:txBody>
      </p:sp>
    </p:spTree>
    <p:extLst>
      <p:ext uri="{BB962C8B-B14F-4D97-AF65-F5344CB8AC3E}">
        <p14:creationId xmlns:p14="http://schemas.microsoft.com/office/powerpoint/2010/main" val="1884323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3F50F-F28D-3F52-28D6-538E1354AFF9}"/>
              </a:ext>
            </a:extLst>
          </p:cNvPr>
          <p:cNvSpPr>
            <a:spLocks noGrp="1"/>
          </p:cNvSpPr>
          <p:nvPr>
            <p:ph type="title"/>
          </p:nvPr>
        </p:nvSpPr>
        <p:spPr>
          <a:xfrm>
            <a:off x="999330" y="1323975"/>
            <a:ext cx="10193339" cy="2733675"/>
          </a:xfrm>
        </p:spPr>
        <p:txBody>
          <a:bodyPr>
            <a:noAutofit/>
          </a:bodyPr>
          <a:lstStyle/>
          <a:p>
            <a:r>
              <a:rPr lang="en-US" sz="4000" dirty="0">
                <a:latin typeface="Aptos ExtraBold" panose="020B0004020202020204" pitchFamily="34" charset="0"/>
              </a:rPr>
              <a:t>Even if you haven’t been accepted to a post-secondary institution (college, university, etc.) or even applied to a post-secondary institution, you can apply for these local scholarships/bursaries!  </a:t>
            </a:r>
            <a:endParaRPr lang="en-CA" sz="4000" dirty="0">
              <a:latin typeface="Aptos ExtraBold" panose="020B0004020202020204" pitchFamily="34" charset="0"/>
            </a:endParaRPr>
          </a:p>
        </p:txBody>
      </p:sp>
      <p:sp>
        <p:nvSpPr>
          <p:cNvPr id="3" name="Text Placeholder 2">
            <a:extLst>
              <a:ext uri="{FF2B5EF4-FFF2-40B4-BE49-F238E27FC236}">
                <a16:creationId xmlns:a16="http://schemas.microsoft.com/office/drawing/2014/main" id="{E1CC8BBB-95D7-6A27-1765-3AB9408C19FF}"/>
              </a:ext>
            </a:extLst>
          </p:cNvPr>
          <p:cNvSpPr>
            <a:spLocks noGrp="1"/>
          </p:cNvSpPr>
          <p:nvPr>
            <p:ph type="body" idx="1"/>
          </p:nvPr>
        </p:nvSpPr>
        <p:spPr>
          <a:xfrm>
            <a:off x="999330" y="4150742"/>
            <a:ext cx="8534400" cy="2327695"/>
          </a:xfrm>
        </p:spPr>
        <p:txBody>
          <a:bodyPr>
            <a:noAutofit/>
          </a:bodyPr>
          <a:lstStyle/>
          <a:p>
            <a:r>
              <a:rPr lang="en-US" sz="3000" dirty="0">
                <a:latin typeface="Aptos ExtraBold" panose="020B0004020202020204" pitchFamily="34" charset="0"/>
              </a:rPr>
              <a:t>However, if you are awarded a scholarship or bursary, you will not be able to claim your award unless you have registered for some sort of post-secondary education and you have paid tuition.    </a:t>
            </a:r>
            <a:endParaRPr lang="en-CA" sz="3000" dirty="0">
              <a:latin typeface="Aptos ExtraBold" panose="020B0004020202020204" pitchFamily="34" charset="0"/>
            </a:endParaRPr>
          </a:p>
        </p:txBody>
      </p:sp>
    </p:spTree>
    <p:extLst>
      <p:ext uri="{BB962C8B-B14F-4D97-AF65-F5344CB8AC3E}">
        <p14:creationId xmlns:p14="http://schemas.microsoft.com/office/powerpoint/2010/main" val="3789665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1137745"/>
            <a:ext cx="9027347" cy="2291255"/>
          </a:xfrm>
        </p:spPr>
        <p:txBody>
          <a:bodyPr>
            <a:normAutofit fontScale="90000"/>
          </a:bodyPr>
          <a:lstStyle/>
          <a:p>
            <a:pPr algn="ctr"/>
            <a:r>
              <a:rPr lang="en-US" sz="7200" b="1" dirty="0">
                <a:solidFill>
                  <a:schemeClr val="bg1"/>
                </a:solidFill>
              </a:rPr>
              <a:t>Wednesday </a:t>
            </a:r>
            <a:br>
              <a:rPr lang="en-US" sz="7200" b="1" dirty="0">
                <a:solidFill>
                  <a:schemeClr val="bg1"/>
                </a:solidFill>
              </a:rPr>
            </a:br>
            <a:r>
              <a:rPr lang="en-US" sz="7200" b="1" dirty="0">
                <a:solidFill>
                  <a:schemeClr val="bg1"/>
                </a:solidFill>
              </a:rPr>
              <a:t>February 4</a:t>
            </a:r>
            <a:r>
              <a:rPr lang="en-US" sz="7200" b="1" baseline="30000" dirty="0">
                <a:solidFill>
                  <a:schemeClr val="bg1"/>
                </a:solidFill>
              </a:rPr>
              <a:t>th</a:t>
            </a:r>
            <a:br>
              <a:rPr lang="en-US" sz="7200" b="1" baseline="30000" dirty="0">
                <a:solidFill>
                  <a:schemeClr val="bg1"/>
                </a:solidFill>
              </a:rPr>
            </a:br>
            <a:r>
              <a:rPr lang="en-US" sz="7200" b="1" dirty="0">
                <a:solidFill>
                  <a:schemeClr val="bg1"/>
                </a:solidFill>
              </a:rPr>
              <a:t>2026</a:t>
            </a:r>
          </a:p>
        </p:txBody>
      </p:sp>
      <p:sp>
        <p:nvSpPr>
          <p:cNvPr id="3" name="Subtitle 2"/>
          <p:cNvSpPr>
            <a:spLocks noGrp="1"/>
          </p:cNvSpPr>
          <p:nvPr>
            <p:ph type="subTitle" idx="1"/>
          </p:nvPr>
        </p:nvSpPr>
        <p:spPr>
          <a:xfrm>
            <a:off x="436786" y="3599704"/>
            <a:ext cx="6400800" cy="2535418"/>
          </a:xfrm>
        </p:spPr>
        <p:txBody>
          <a:bodyPr>
            <a:normAutofit fontScale="92500"/>
          </a:bodyPr>
          <a:lstStyle/>
          <a:p>
            <a:r>
              <a:rPr lang="en-US" sz="2800" b="1" dirty="0">
                <a:solidFill>
                  <a:schemeClr val="bg1"/>
                </a:solidFill>
              </a:rPr>
              <a:t>Your Scholarship/Bursary APPLICATION FORM and COVER LETTER are due to Ms. Gobolos on or before 3:30 pm on February 4</a:t>
            </a:r>
            <a:r>
              <a:rPr lang="en-US" sz="2800" b="1" baseline="30000" dirty="0">
                <a:solidFill>
                  <a:schemeClr val="bg1"/>
                </a:solidFill>
              </a:rPr>
              <a:t>th</a:t>
            </a:r>
            <a:r>
              <a:rPr lang="en-US" sz="2800" b="1" dirty="0">
                <a:solidFill>
                  <a:schemeClr val="bg1"/>
                </a:solidFill>
              </a:rPr>
              <a:t>.  You MUST hand in your package to Ms. </a:t>
            </a:r>
            <a:r>
              <a:rPr lang="en-US" sz="2800" b="1" dirty="0" err="1">
                <a:solidFill>
                  <a:schemeClr val="bg1"/>
                </a:solidFill>
              </a:rPr>
              <a:t>Gobolos</a:t>
            </a:r>
            <a:r>
              <a:rPr lang="en-US" sz="2800" b="1" dirty="0">
                <a:solidFill>
                  <a:schemeClr val="bg1"/>
                </a:solidFill>
              </a:rPr>
              <a:t>!  Please give it directly to her.  </a:t>
            </a:r>
          </a:p>
        </p:txBody>
      </p:sp>
    </p:spTree>
    <p:extLst>
      <p:ext uri="{BB962C8B-B14F-4D97-AF65-F5344CB8AC3E}">
        <p14:creationId xmlns:p14="http://schemas.microsoft.com/office/powerpoint/2010/main" val="3848967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9113" y="190501"/>
            <a:ext cx="8428257" cy="3450020"/>
          </a:xfrm>
        </p:spPr>
        <p:txBody>
          <a:bodyPr>
            <a:normAutofit fontScale="90000"/>
          </a:bodyPr>
          <a:lstStyle/>
          <a:p>
            <a:r>
              <a:rPr lang="en-US" b="1" dirty="0">
                <a:solidFill>
                  <a:schemeClr val="bg1"/>
                </a:solidFill>
              </a:rPr>
              <a:t>The scholarship/bursary handbook can also be found on the website, “Science and Scholarships with Ms. Gobolos”.</a:t>
            </a:r>
          </a:p>
        </p:txBody>
      </p:sp>
      <p:sp>
        <p:nvSpPr>
          <p:cNvPr id="3" name="Subtitle 2"/>
          <p:cNvSpPr>
            <a:spLocks noGrp="1"/>
          </p:cNvSpPr>
          <p:nvPr>
            <p:ph type="subTitle" idx="1"/>
          </p:nvPr>
        </p:nvSpPr>
        <p:spPr>
          <a:xfrm>
            <a:off x="211246" y="3875398"/>
            <a:ext cx="7135485" cy="1947333"/>
          </a:xfrm>
        </p:spPr>
        <p:txBody>
          <a:bodyPr>
            <a:normAutofit/>
          </a:bodyPr>
          <a:lstStyle/>
          <a:p>
            <a:r>
              <a:rPr lang="en-US" sz="2400" b="1" dirty="0">
                <a:solidFill>
                  <a:schemeClr val="tx1"/>
                </a:solidFill>
              </a:rPr>
              <a:t>If you misplace your booklet or require another application form, please visit the website or find Ms. Gobolos in room #110.  You can also e-mail her at jeannette.gobolos@sd27.bc.ca</a:t>
            </a:r>
          </a:p>
        </p:txBody>
      </p:sp>
      <p:pic>
        <p:nvPicPr>
          <p:cNvPr id="5" name="Picture 4">
            <a:extLst>
              <a:ext uri="{FF2B5EF4-FFF2-40B4-BE49-F238E27FC236}">
                <a16:creationId xmlns:a16="http://schemas.microsoft.com/office/drawing/2014/main" id="{883164F7-F0AC-B160-0C1F-26D2B96EBC4C}"/>
              </a:ext>
            </a:extLst>
          </p:cNvPr>
          <p:cNvPicPr>
            <a:picLocks noChangeAspect="1"/>
          </p:cNvPicPr>
          <p:nvPr/>
        </p:nvPicPr>
        <p:blipFill>
          <a:blip r:embed="rId2"/>
          <a:stretch>
            <a:fillRect/>
          </a:stretch>
        </p:blipFill>
        <p:spPr>
          <a:xfrm>
            <a:off x="8498840" y="3177744"/>
            <a:ext cx="3342640" cy="3342640"/>
          </a:xfrm>
          <a:prstGeom prst="rect">
            <a:avLst/>
          </a:prstGeom>
        </p:spPr>
      </p:pic>
    </p:spTree>
    <p:extLst>
      <p:ext uri="{BB962C8B-B14F-4D97-AF65-F5344CB8AC3E}">
        <p14:creationId xmlns:p14="http://schemas.microsoft.com/office/powerpoint/2010/main" val="2210484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9C6EDEF-A3BB-407B-9CDF-A7E5E5AE68C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11AE95B9-B8B1-4D2E-827E-AE702FB672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9B96C491-9D12-4A1F-87C1-4087035C52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1FFE5C4A-1546-4452-A19D-2A989D4BC4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B148CBA6-F6FA-4167-BD0D-40D35561B2C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DAD1F9B5-2C3A-4B3F-996B-5E8672EA84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890544" y="4311124"/>
            <a:ext cx="10783296" cy="1921799"/>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3700" cap="all" dirty="0">
              <a:ln w="3175" cmpd="sng">
                <a:noFill/>
              </a:ln>
              <a:latin typeface="+mj-lt"/>
              <a:ea typeface="+mj-ea"/>
              <a:cs typeface="+mj-cs"/>
            </a:endParaRPr>
          </a:p>
        </p:txBody>
      </p:sp>
      <p:grpSp>
        <p:nvGrpSpPr>
          <p:cNvPr id="22" name="Group 21">
            <a:extLst>
              <a:ext uri="{FF2B5EF4-FFF2-40B4-BE49-F238E27FC236}">
                <a16:creationId xmlns:a16="http://schemas.microsoft.com/office/drawing/2014/main" id="{A3EF1FB0-A56A-492B-8B00-FBD6CEF71CD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23" name="Straight Connector 22">
              <a:extLst>
                <a:ext uri="{FF2B5EF4-FFF2-40B4-BE49-F238E27FC236}">
                  <a16:creationId xmlns:a16="http://schemas.microsoft.com/office/drawing/2014/main" id="{7C1D3C56-C680-40DF-AA50-9318CED10BB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F9C186C2-9053-4124-B9AD-F5B39DE1750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A62ED880-4157-4664-9A16-DC156CA8079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3F46C5A3-E8F8-45B1-8F40-79B39FA38E5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30F0D05C-F8E6-462B-BA0C-5A029FC9C94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9" name="Snip Diagonal Corner Rectangle 12">
            <a:extLst>
              <a:ext uri="{FF2B5EF4-FFF2-40B4-BE49-F238E27FC236}">
                <a16:creationId xmlns:a16="http://schemas.microsoft.com/office/drawing/2014/main" id="{C5FC5FC8-167E-430A-B40D-F023A01C2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251" y="690851"/>
            <a:ext cx="9615670" cy="3607302"/>
          </a:xfrm>
          <a:prstGeom prst="snip2DiagRect">
            <a:avLst>
              <a:gd name="adj1" fmla="val 12305"/>
              <a:gd name="adj2" fmla="val 0"/>
            </a:avLst>
          </a:prstGeom>
          <a:solidFill>
            <a:schemeClr val="tx1"/>
          </a:solidFill>
          <a:ln>
            <a:solidFill>
              <a:srgbClr val="FFFFFF">
                <a:alpha val="40000"/>
              </a:srgbClr>
            </a:solid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319B4C1-258C-4E22-BD17-7B6AB9CF3B7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891" r="2" b="2"/>
          <a:stretch/>
        </p:blipFill>
        <p:spPr>
          <a:xfrm>
            <a:off x="834934" y="854087"/>
            <a:ext cx="9290304" cy="3280831"/>
          </a:xfrm>
          <a:custGeom>
            <a:avLst/>
            <a:gdLst/>
            <a:ahLst/>
            <a:cxnLst/>
            <a:rect l="l" t="t" r="r" b="b"/>
            <a:pathLst>
              <a:path w="9290304" h="3280831">
                <a:moveTo>
                  <a:pt x="402071" y="0"/>
                </a:moveTo>
                <a:lnTo>
                  <a:pt x="9290304" y="0"/>
                </a:lnTo>
                <a:lnTo>
                  <a:pt x="9290304" y="2876895"/>
                </a:lnTo>
                <a:lnTo>
                  <a:pt x="8886368" y="3280831"/>
                </a:lnTo>
                <a:lnTo>
                  <a:pt x="0" y="3280831"/>
                </a:lnTo>
                <a:lnTo>
                  <a:pt x="0" y="402071"/>
                </a:lnTo>
                <a:close/>
              </a:path>
            </a:pathLst>
          </a:custGeom>
        </p:spPr>
      </p:pic>
      <p:sp>
        <p:nvSpPr>
          <p:cNvPr id="19" name="TextBox 18">
            <a:extLst>
              <a:ext uri="{FF2B5EF4-FFF2-40B4-BE49-F238E27FC236}">
                <a16:creationId xmlns:a16="http://schemas.microsoft.com/office/drawing/2014/main" id="{443BB900-7E03-48FF-8B24-BB694EE057D0}"/>
              </a:ext>
            </a:extLst>
          </p:cNvPr>
          <p:cNvSpPr txBox="1"/>
          <p:nvPr/>
        </p:nvSpPr>
        <p:spPr>
          <a:xfrm>
            <a:off x="1194155" y="4769728"/>
            <a:ext cx="10312220" cy="523220"/>
          </a:xfrm>
          <a:prstGeom prst="rect">
            <a:avLst/>
          </a:prstGeom>
          <a:noFill/>
        </p:spPr>
        <p:txBody>
          <a:bodyPr wrap="square">
            <a:spAutoFit/>
          </a:bodyPr>
          <a:lstStyle/>
          <a:p>
            <a:pPr marL="0" marR="0">
              <a:spcBef>
                <a:spcPts val="0"/>
              </a:spcBef>
              <a:spcAft>
                <a:spcPts val="0"/>
              </a:spcAft>
            </a:pPr>
            <a:r>
              <a:rPr lang="en-US" sz="2800" b="1" dirty="0">
                <a:effectLst/>
                <a:latin typeface="Calibri" panose="020F0502020204030204" pitchFamily="34" charset="0"/>
                <a:ea typeface="Calibri" panose="020F0502020204030204" pitchFamily="34" charset="0"/>
                <a:cs typeface="Times New Roman" panose="02020603050405020304" pitchFamily="18" charset="0"/>
              </a:rPr>
              <a:t>https://jeannettegobolos.wixsite.com/jeannette-gobolos</a:t>
            </a:r>
            <a:endParaRPr lang="en-CA"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9685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1290" y="251611"/>
            <a:ext cx="8001000" cy="1082566"/>
          </a:xfrm>
        </p:spPr>
        <p:txBody>
          <a:bodyPr>
            <a:normAutofit/>
          </a:bodyPr>
          <a:lstStyle/>
          <a:p>
            <a:r>
              <a:rPr lang="en-US" sz="6000" b="1" dirty="0">
                <a:solidFill>
                  <a:schemeClr val="bg1"/>
                </a:solidFill>
              </a:rPr>
              <a:t>How to apply</a:t>
            </a:r>
          </a:p>
        </p:txBody>
      </p:sp>
      <p:sp>
        <p:nvSpPr>
          <p:cNvPr id="3" name="Subtitle 2"/>
          <p:cNvSpPr>
            <a:spLocks noGrp="1"/>
          </p:cNvSpPr>
          <p:nvPr>
            <p:ph type="subTitle" idx="1"/>
          </p:nvPr>
        </p:nvSpPr>
        <p:spPr>
          <a:xfrm>
            <a:off x="345656" y="1450746"/>
            <a:ext cx="7934270" cy="2995448"/>
          </a:xfrm>
        </p:spPr>
        <p:txBody>
          <a:bodyPr>
            <a:noAutofit/>
          </a:bodyPr>
          <a:lstStyle/>
          <a:p>
            <a:r>
              <a:rPr lang="en-US" sz="2800" b="1" dirty="0">
                <a:solidFill>
                  <a:schemeClr val="bg1"/>
                </a:solidFill>
              </a:rPr>
              <a:t>Complete the Lake City Secondary Scholarship and Bursary Application Form (last page in your booklet)</a:t>
            </a:r>
          </a:p>
          <a:p>
            <a:endParaRPr lang="en-US" sz="2800" b="1" dirty="0">
              <a:solidFill>
                <a:schemeClr val="bg1"/>
              </a:solidFill>
            </a:endParaRPr>
          </a:p>
          <a:p>
            <a:r>
              <a:rPr lang="en-US" sz="2800" b="1" dirty="0">
                <a:solidFill>
                  <a:schemeClr val="bg1"/>
                </a:solidFill>
              </a:rPr>
              <a:t>Write a ONE page single-spaced cover letter (typed in size 11 or 12 font)</a:t>
            </a:r>
          </a:p>
        </p:txBody>
      </p:sp>
      <p:sp>
        <p:nvSpPr>
          <p:cNvPr id="4" name="TextBox 3"/>
          <p:cNvSpPr txBox="1"/>
          <p:nvPr/>
        </p:nvSpPr>
        <p:spPr>
          <a:xfrm>
            <a:off x="345656" y="4562763"/>
            <a:ext cx="6441801" cy="1938992"/>
          </a:xfrm>
          <a:prstGeom prst="rect">
            <a:avLst/>
          </a:prstGeom>
          <a:noFill/>
        </p:spPr>
        <p:txBody>
          <a:bodyPr wrap="square" rtlCol="0">
            <a:spAutoFit/>
          </a:bodyPr>
          <a:lstStyle/>
          <a:p>
            <a:r>
              <a:rPr lang="en-US" sz="2400" b="1" dirty="0"/>
              <a:t>You may choose to complete the essay topic(s).  The essay(s) must be included in your application package and submitted directly to Ms. Gobolos on or before February 4, 2026.  </a:t>
            </a:r>
            <a:endParaRPr lang="en-US" sz="2400" dirty="0"/>
          </a:p>
        </p:txBody>
      </p:sp>
      <p:sp>
        <p:nvSpPr>
          <p:cNvPr id="5" name="TextBox 4">
            <a:extLst>
              <a:ext uri="{FF2B5EF4-FFF2-40B4-BE49-F238E27FC236}">
                <a16:creationId xmlns:a16="http://schemas.microsoft.com/office/drawing/2014/main" id="{65449D50-0FF6-3ED6-A539-31B3FEE71166}"/>
              </a:ext>
            </a:extLst>
          </p:cNvPr>
          <p:cNvSpPr txBox="1"/>
          <p:nvPr/>
        </p:nvSpPr>
        <p:spPr>
          <a:xfrm>
            <a:off x="1571625" y="2714625"/>
            <a:ext cx="1647825" cy="861774"/>
          </a:xfrm>
          <a:prstGeom prst="rect">
            <a:avLst/>
          </a:prstGeom>
          <a:noFill/>
        </p:spPr>
        <p:txBody>
          <a:bodyPr wrap="square" rtlCol="0">
            <a:spAutoFit/>
          </a:bodyPr>
          <a:lstStyle/>
          <a:p>
            <a:r>
              <a:rPr lang="en-US" sz="5000" dirty="0">
                <a:latin typeface="Aptos ExtraBold" panose="020B0004020202020204" pitchFamily="34" charset="0"/>
              </a:rPr>
              <a:t>AND</a:t>
            </a:r>
            <a:endParaRPr lang="en-CA" sz="5000" dirty="0">
              <a:latin typeface="Aptos ExtraBold" panose="020B0004020202020204" pitchFamily="34" charset="0"/>
            </a:endParaRPr>
          </a:p>
        </p:txBody>
      </p:sp>
    </p:spTree>
    <p:extLst>
      <p:ext uri="{BB962C8B-B14F-4D97-AF65-F5344CB8AC3E}">
        <p14:creationId xmlns:p14="http://schemas.microsoft.com/office/powerpoint/2010/main" val="4074544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625" y="992242"/>
            <a:ext cx="9858649" cy="4873515"/>
          </a:xfrm>
        </p:spPr>
        <p:txBody>
          <a:bodyPr>
            <a:noAutofit/>
          </a:bodyPr>
          <a:lstStyle/>
          <a:p>
            <a:r>
              <a:rPr lang="en-US" sz="6000" b="1" dirty="0"/>
              <a:t>One application </a:t>
            </a:r>
            <a:r>
              <a:rPr lang="en-US" sz="5000" b="1" dirty="0"/>
              <a:t>form </a:t>
            </a:r>
            <a:r>
              <a:rPr lang="en-US" sz="7500" b="1" dirty="0">
                <a:solidFill>
                  <a:srgbClr val="FF0000"/>
                </a:solidFill>
              </a:rPr>
              <a:t>and</a:t>
            </a:r>
            <a:r>
              <a:rPr lang="en-US" sz="5000" b="1" dirty="0"/>
              <a:t> one cover letter are all you need to apply for all the local scholarships!</a:t>
            </a:r>
            <a:br>
              <a:rPr lang="en-US" sz="5000" b="1" dirty="0"/>
            </a:br>
            <a:r>
              <a:rPr lang="en-US" sz="5000" b="1" dirty="0"/>
              <a:t> </a:t>
            </a:r>
            <a:br>
              <a:rPr lang="en-US" sz="5000" b="1" dirty="0"/>
            </a:br>
            <a:r>
              <a:rPr lang="en-US" sz="5000" b="1" dirty="0"/>
              <a:t>The essays are optional.</a:t>
            </a:r>
          </a:p>
        </p:txBody>
      </p:sp>
    </p:spTree>
    <p:extLst>
      <p:ext uri="{BB962C8B-B14F-4D97-AF65-F5344CB8AC3E}">
        <p14:creationId xmlns:p14="http://schemas.microsoft.com/office/powerpoint/2010/main" val="1642151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1" y="115614"/>
            <a:ext cx="9468781" cy="924911"/>
          </a:xfrm>
        </p:spPr>
        <p:txBody>
          <a:bodyPr>
            <a:noAutofit/>
          </a:bodyPr>
          <a:lstStyle/>
          <a:p>
            <a:r>
              <a:rPr lang="en-US" sz="5400" b="1" dirty="0">
                <a:solidFill>
                  <a:schemeClr val="bg1"/>
                </a:solidFill>
              </a:rPr>
              <a:t>Scholarship cover letter</a:t>
            </a:r>
          </a:p>
        </p:txBody>
      </p:sp>
      <p:sp>
        <p:nvSpPr>
          <p:cNvPr id="3" name="Subtitle 2"/>
          <p:cNvSpPr>
            <a:spLocks noGrp="1"/>
          </p:cNvSpPr>
          <p:nvPr>
            <p:ph type="subTitle" idx="1"/>
          </p:nvPr>
        </p:nvSpPr>
        <p:spPr>
          <a:xfrm>
            <a:off x="232265" y="1040525"/>
            <a:ext cx="8406125" cy="5559972"/>
          </a:xfrm>
        </p:spPr>
        <p:txBody>
          <a:bodyPr>
            <a:normAutofit fontScale="92500"/>
          </a:bodyPr>
          <a:lstStyle/>
          <a:p>
            <a:r>
              <a:rPr lang="en-US" sz="3200" b="1">
                <a:solidFill>
                  <a:schemeClr val="tx1"/>
                </a:solidFill>
              </a:rPr>
              <a:t>You should </a:t>
            </a:r>
            <a:r>
              <a:rPr lang="en-US" sz="3200" b="1" dirty="0">
                <a:solidFill>
                  <a:schemeClr val="tx1"/>
                </a:solidFill>
              </a:rPr>
              <a:t>include the following information in your one-page cover letter:  </a:t>
            </a:r>
          </a:p>
          <a:p>
            <a:r>
              <a:rPr lang="en-US" sz="2800" b="1" dirty="0">
                <a:solidFill>
                  <a:schemeClr val="tx1"/>
                </a:solidFill>
              </a:rPr>
              <a:t>PERSONAL</a:t>
            </a:r>
            <a:r>
              <a:rPr lang="en-US" sz="2800" dirty="0">
                <a:solidFill>
                  <a:schemeClr val="tx1"/>
                </a:solidFill>
              </a:rPr>
              <a:t>  -  family, places of residence, schools attended, and school &amp; community experiences (e.g. clubs, sports, hobbies, special talents, etc.)</a:t>
            </a:r>
          </a:p>
          <a:p>
            <a:r>
              <a:rPr lang="en-US" sz="2800" b="1" dirty="0">
                <a:solidFill>
                  <a:schemeClr val="tx1"/>
                </a:solidFill>
              </a:rPr>
              <a:t>ACADEMIC</a:t>
            </a:r>
            <a:r>
              <a:rPr lang="en-US" sz="2800" dirty="0">
                <a:solidFill>
                  <a:schemeClr val="tx1"/>
                </a:solidFill>
              </a:rPr>
              <a:t>  -  educational experiences, school program, post-secondary intentions, career choice(s)</a:t>
            </a:r>
          </a:p>
          <a:p>
            <a:r>
              <a:rPr lang="en-US" sz="2800" b="1" dirty="0">
                <a:solidFill>
                  <a:schemeClr val="tx1"/>
                </a:solidFill>
              </a:rPr>
              <a:t>FINANCIAL </a:t>
            </a:r>
            <a:r>
              <a:rPr lang="en-US" sz="2800" dirty="0">
                <a:solidFill>
                  <a:schemeClr val="tx1"/>
                </a:solidFill>
              </a:rPr>
              <a:t> -  brief estimate of expenses, support from parents, work experiences, personal savings, etc.</a:t>
            </a:r>
          </a:p>
        </p:txBody>
      </p:sp>
    </p:spTree>
    <p:extLst>
      <p:ext uri="{BB962C8B-B14F-4D97-AF65-F5344CB8AC3E}">
        <p14:creationId xmlns:p14="http://schemas.microsoft.com/office/powerpoint/2010/main" val="401088706"/>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docProps/app.xml><?xml version="1.0" encoding="utf-8"?>
<Properties xmlns="http://schemas.openxmlformats.org/officeDocument/2006/extended-properties" xmlns:vt="http://schemas.openxmlformats.org/officeDocument/2006/docPropsVTypes">
  <Template>Slice</Template>
  <TotalTime>1352</TotalTime>
  <Words>2801</Words>
  <Application>Microsoft Office PowerPoint</Application>
  <PresentationFormat>Widescreen</PresentationFormat>
  <Paragraphs>191</Paragraphs>
  <Slides>25</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25</vt:i4>
      </vt:variant>
    </vt:vector>
  </HeadingPairs>
  <TitlesOfParts>
    <vt:vector size="38" baseType="lpstr">
      <vt:lpstr>Aptos ExtraBold</vt:lpstr>
      <vt:lpstr>Arial</vt:lpstr>
      <vt:lpstr>Berlin Sans FB Demi</vt:lpstr>
      <vt:lpstr>Calibri</vt:lpstr>
      <vt:lpstr>Century Gothic</vt:lpstr>
      <vt:lpstr>Footlight MT Light</vt:lpstr>
      <vt:lpstr>Harlow Solid Italic</vt:lpstr>
      <vt:lpstr>Maiandra GD</vt:lpstr>
      <vt:lpstr>Monotype Corsiva</vt:lpstr>
      <vt:lpstr>Times New Roman</vt:lpstr>
      <vt:lpstr>Wingdings</vt:lpstr>
      <vt:lpstr>Wingdings 3</vt:lpstr>
      <vt:lpstr>Slice</vt:lpstr>
      <vt:lpstr>LCSS LOCAL Scholarships, bursaries, and awards 2026</vt:lpstr>
      <vt:lpstr>If you are planning to attend any type of post-secondary education or TRADES training in 2026 or 2027, please watch this Power point presentation carefully!</vt:lpstr>
      <vt:lpstr>Even if you haven’t been accepted to a post-secondary institution (college, university, etc.) or even applied to a post-secondary institution, you can apply for these local scholarships/bursaries!  </vt:lpstr>
      <vt:lpstr>Wednesday  February 4th 2026</vt:lpstr>
      <vt:lpstr>The scholarship/bursary handbook can also be found on the website, “Science and Scholarships with Ms. Gobolos”.</vt:lpstr>
      <vt:lpstr>PowerPoint Presentation</vt:lpstr>
      <vt:lpstr>How to apply</vt:lpstr>
      <vt:lpstr>One application form and one cover letter are all you need to apply for all the local scholarships!   The essays are optional.</vt:lpstr>
      <vt:lpstr>Scholarship cover letter</vt:lpstr>
      <vt:lpstr>PowerPoint Presentation</vt:lpstr>
      <vt:lpstr>PowerPoint Presentation</vt:lpstr>
      <vt:lpstr>The essay topics are NOT mandatory.  However, if you choose to complete one or more of the essays, they are due with the rest of your application package  on or before February 4th, 2026.  </vt:lpstr>
      <vt:lpstr>PowerPoint Presentation</vt:lpstr>
      <vt:lpstr>PowerPoint Presentation</vt:lpstr>
      <vt:lpstr>PowerPoint Presentation</vt:lpstr>
      <vt:lpstr>PowerPoint Presentation</vt:lpstr>
      <vt:lpstr>When Completing the Application Form …</vt:lpstr>
      <vt:lpstr>PowerPoint Presentation</vt:lpstr>
      <vt:lpstr>PowerPoint Presentation</vt:lpstr>
      <vt:lpstr>PowerPoint Presentation</vt:lpstr>
      <vt:lpstr>PowerPoint Presentation</vt:lpstr>
      <vt:lpstr>PowerPoint Presentation</vt:lpstr>
      <vt:lpstr>One application form and one cover letter are due on or before February 4th, 2026 @ 3:30 pm</vt:lpstr>
      <vt:lpstr>If you have any questions, please see ms. Gobolos in room #110 at any time or e-mail her at jeannette.gobolos@sd27.bc.ca</vt:lpstr>
      <vt:lpstr>Please give your application package directly to Ms. Gobolos in room #110.  do not give it to anyone else!</vt:lpstr>
    </vt:vector>
  </TitlesOfParts>
  <Company>School District 27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Scholarships, bursaries, and awards 2021</dc:title>
  <dc:creator>jeannette gobolos</dc:creator>
  <cp:lastModifiedBy>Jeannette Gobolos</cp:lastModifiedBy>
  <cp:revision>30</cp:revision>
  <cp:lastPrinted>2020-11-21T01:42:25Z</cp:lastPrinted>
  <dcterms:created xsi:type="dcterms:W3CDTF">2020-11-21T00:57:37Z</dcterms:created>
  <dcterms:modified xsi:type="dcterms:W3CDTF">2025-12-08T16:37:57Z</dcterms:modified>
</cp:coreProperties>
</file>