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7" r:id="rId4"/>
    <p:sldId id="258" r:id="rId5"/>
    <p:sldId id="267" r:id="rId6"/>
    <p:sldId id="259" r:id="rId7"/>
    <p:sldId id="260" r:id="rId8"/>
    <p:sldId id="263" r:id="rId9"/>
    <p:sldId id="266" r:id="rId10"/>
    <p:sldId id="261" r:id="rId11"/>
    <p:sldId id="262" r:id="rId12"/>
    <p:sldId id="265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7E2914-924C-47EF-A270-5E1DC7D281AF}" v="2" dt="2025-06-03T22:01:27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ette gobolos" userId="1cbac373-79ef-4c48-aa06-7ba6d7e66108" providerId="ADAL" clId="{C537CC51-8697-4AA9-9D80-0AA71BC3BD61}"/>
    <pc:docChg chg="custSel modSld">
      <pc:chgData name="jeannette gobolos" userId="1cbac373-79ef-4c48-aa06-7ba6d7e66108" providerId="ADAL" clId="{C537CC51-8697-4AA9-9D80-0AA71BC3BD61}" dt="2022-06-13T20:37:30.877" v="134" actId="20577"/>
      <pc:docMkLst>
        <pc:docMk/>
      </pc:docMkLst>
      <pc:sldChg chg="modSp mod">
        <pc:chgData name="jeannette gobolos" userId="1cbac373-79ef-4c48-aa06-7ba6d7e66108" providerId="ADAL" clId="{C537CC51-8697-4AA9-9D80-0AA71BC3BD61}" dt="2022-06-13T20:34:34.237" v="121" actId="2"/>
        <pc:sldMkLst>
          <pc:docMk/>
          <pc:sldMk cId="1187575194" sldId="259"/>
        </pc:sldMkLst>
        <pc:spChg chg="mod">
          <ac:chgData name="jeannette gobolos" userId="1cbac373-79ef-4c48-aa06-7ba6d7e66108" providerId="ADAL" clId="{C537CC51-8697-4AA9-9D80-0AA71BC3BD61}" dt="2022-06-13T20:34:34.237" v="121" actId="2"/>
          <ac:spMkLst>
            <pc:docMk/>
            <pc:sldMk cId="1187575194" sldId="259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C537CC51-8697-4AA9-9D80-0AA71BC3BD61}" dt="2022-06-13T20:34:54.958" v="123" actId="313"/>
        <pc:sldMkLst>
          <pc:docMk/>
          <pc:sldMk cId="2245838820" sldId="260"/>
        </pc:sldMkLst>
        <pc:spChg chg="mod">
          <ac:chgData name="jeannette gobolos" userId="1cbac373-79ef-4c48-aa06-7ba6d7e66108" providerId="ADAL" clId="{C537CC51-8697-4AA9-9D80-0AA71BC3BD61}" dt="2022-06-13T20:34:48.790" v="122" actId="313"/>
          <ac:spMkLst>
            <pc:docMk/>
            <pc:sldMk cId="2245838820" sldId="260"/>
            <ac:spMk id="2" creationId="{00000000-0000-0000-0000-000000000000}"/>
          </ac:spMkLst>
        </pc:spChg>
        <pc:graphicFrameChg chg="modGraphic">
          <ac:chgData name="jeannette gobolos" userId="1cbac373-79ef-4c48-aa06-7ba6d7e66108" providerId="ADAL" clId="{C537CC51-8697-4AA9-9D80-0AA71BC3BD61}" dt="2022-06-13T20:34:54.958" v="123" actId="313"/>
          <ac:graphicFrameMkLst>
            <pc:docMk/>
            <pc:sldMk cId="2245838820" sldId="260"/>
            <ac:graphicFrameMk id="4" creationId="{00000000-0000-0000-0000-000000000000}"/>
          </ac:graphicFrameMkLst>
        </pc:graphicFrameChg>
      </pc:sldChg>
      <pc:sldChg chg="modSp mod">
        <pc:chgData name="jeannette gobolos" userId="1cbac373-79ef-4c48-aa06-7ba6d7e66108" providerId="ADAL" clId="{C537CC51-8697-4AA9-9D80-0AA71BC3BD61}" dt="2022-06-13T20:33:04.959" v="111" actId="20577"/>
        <pc:sldMkLst>
          <pc:docMk/>
          <pc:sldMk cId="442071070" sldId="261"/>
        </pc:sldMkLst>
        <pc:spChg chg="mod">
          <ac:chgData name="jeannette gobolos" userId="1cbac373-79ef-4c48-aa06-7ba6d7e66108" providerId="ADAL" clId="{C537CC51-8697-4AA9-9D80-0AA71BC3BD61}" dt="2022-06-13T20:33:04.959" v="111" actId="20577"/>
          <ac:spMkLst>
            <pc:docMk/>
            <pc:sldMk cId="442071070" sldId="261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C537CC51-8697-4AA9-9D80-0AA71BC3BD61}" dt="2022-06-13T20:34:58.838" v="124" actId="313"/>
        <pc:sldMkLst>
          <pc:docMk/>
          <pc:sldMk cId="939819674" sldId="262"/>
        </pc:sldMkLst>
        <pc:spChg chg="mod">
          <ac:chgData name="jeannette gobolos" userId="1cbac373-79ef-4c48-aa06-7ba6d7e66108" providerId="ADAL" clId="{C537CC51-8697-4AA9-9D80-0AA71BC3BD61}" dt="2022-06-13T20:34:58.838" v="124" actId="313"/>
          <ac:spMkLst>
            <pc:docMk/>
            <pc:sldMk cId="939819674" sldId="262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C537CC51-8697-4AA9-9D80-0AA71BC3BD61}" dt="2022-06-13T20:33:57.082" v="119" actId="20577"/>
        <pc:sldMkLst>
          <pc:docMk/>
          <pc:sldMk cId="291735768" sldId="264"/>
        </pc:sldMkLst>
        <pc:spChg chg="mod">
          <ac:chgData name="jeannette gobolos" userId="1cbac373-79ef-4c48-aa06-7ba6d7e66108" providerId="ADAL" clId="{C537CC51-8697-4AA9-9D80-0AA71BC3BD61}" dt="2022-06-13T20:33:57.082" v="119" actId="20577"/>
          <ac:spMkLst>
            <pc:docMk/>
            <pc:sldMk cId="291735768" sldId="264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C537CC51-8697-4AA9-9D80-0AA71BC3BD61}" dt="2022-06-13T20:34:12.252" v="120" actId="255"/>
        <pc:sldMkLst>
          <pc:docMk/>
          <pc:sldMk cId="1179500265" sldId="265"/>
        </pc:sldMkLst>
        <pc:spChg chg="mod">
          <ac:chgData name="jeannette gobolos" userId="1cbac373-79ef-4c48-aa06-7ba6d7e66108" providerId="ADAL" clId="{C537CC51-8697-4AA9-9D80-0AA71BC3BD61}" dt="2022-06-13T20:34:12.252" v="120" actId="255"/>
          <ac:spMkLst>
            <pc:docMk/>
            <pc:sldMk cId="1179500265" sldId="265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C537CC51-8697-4AA9-9D80-0AA71BC3BD61}" dt="2022-06-13T20:37:30.877" v="134" actId="20577"/>
        <pc:sldMkLst>
          <pc:docMk/>
          <pc:sldMk cId="1095713257" sldId="266"/>
        </pc:sldMkLst>
        <pc:spChg chg="mod">
          <ac:chgData name="jeannette gobolos" userId="1cbac373-79ef-4c48-aa06-7ba6d7e66108" providerId="ADAL" clId="{C537CC51-8697-4AA9-9D80-0AA71BC3BD61}" dt="2022-06-13T20:37:30.877" v="134" actId="20577"/>
          <ac:spMkLst>
            <pc:docMk/>
            <pc:sldMk cId="1095713257" sldId="266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C537CC51-8697-4AA9-9D80-0AA71BC3BD61}" dt="2022-06-13T20:31:34.402" v="3" actId="20577"/>
        <pc:sldMkLst>
          <pc:docMk/>
          <pc:sldMk cId="36624917" sldId="267"/>
        </pc:sldMkLst>
        <pc:spChg chg="mod">
          <ac:chgData name="jeannette gobolos" userId="1cbac373-79ef-4c48-aa06-7ba6d7e66108" providerId="ADAL" clId="{C537CC51-8697-4AA9-9D80-0AA71BC3BD61}" dt="2022-06-13T20:31:34.402" v="3" actId="20577"/>
          <ac:spMkLst>
            <pc:docMk/>
            <pc:sldMk cId="36624917" sldId="267"/>
            <ac:spMk id="3" creationId="{00000000-0000-0000-0000-000000000000}"/>
          </ac:spMkLst>
        </pc:spChg>
      </pc:sldChg>
    </pc:docChg>
  </pc:docChgLst>
  <pc:docChgLst>
    <pc:chgData name="Jeannette Gobolos" userId="1cbac373-79ef-4c48-aa06-7ba6d7e66108" providerId="ADAL" clId="{057E2914-924C-47EF-A270-5E1DC7D281AF}"/>
    <pc:docChg chg="custSel modSld">
      <pc:chgData name="Jeannette Gobolos" userId="1cbac373-79ef-4c48-aa06-7ba6d7e66108" providerId="ADAL" clId="{057E2914-924C-47EF-A270-5E1DC7D281AF}" dt="2025-06-03T22:01:32.668" v="267" actId="113"/>
      <pc:docMkLst>
        <pc:docMk/>
      </pc:docMkLst>
      <pc:sldChg chg="modSp mod">
        <pc:chgData name="Jeannette Gobolos" userId="1cbac373-79ef-4c48-aa06-7ba6d7e66108" providerId="ADAL" clId="{057E2914-924C-47EF-A270-5E1DC7D281AF}" dt="2025-06-03T21:55:56.004" v="9" actId="20577"/>
        <pc:sldMkLst>
          <pc:docMk/>
          <pc:sldMk cId="1362078988" sldId="257"/>
        </pc:sldMkLst>
        <pc:spChg chg="mod">
          <ac:chgData name="Jeannette Gobolos" userId="1cbac373-79ef-4c48-aa06-7ba6d7e66108" providerId="ADAL" clId="{057E2914-924C-47EF-A270-5E1DC7D281AF}" dt="2025-06-03T21:55:56.004" v="9" actId="20577"/>
          <ac:spMkLst>
            <pc:docMk/>
            <pc:sldMk cId="1362078988" sldId="257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057E2914-924C-47EF-A270-5E1DC7D281AF}" dt="2025-06-03T22:01:32.668" v="267" actId="113"/>
        <pc:sldMkLst>
          <pc:docMk/>
          <pc:sldMk cId="1208589684" sldId="258"/>
        </pc:sldMkLst>
        <pc:spChg chg="mod">
          <ac:chgData name="Jeannette Gobolos" userId="1cbac373-79ef-4c48-aa06-7ba6d7e66108" providerId="ADAL" clId="{057E2914-924C-47EF-A270-5E1DC7D281AF}" dt="2025-06-03T22:01:32.668" v="267" actId="113"/>
          <ac:spMkLst>
            <pc:docMk/>
            <pc:sldMk cId="1208589684" sldId="258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057E2914-924C-47EF-A270-5E1DC7D281AF}" dt="2025-06-03T21:56:50.543" v="18" actId="20577"/>
        <pc:sldMkLst>
          <pc:docMk/>
          <pc:sldMk cId="1187575194" sldId="259"/>
        </pc:sldMkLst>
        <pc:spChg chg="mod">
          <ac:chgData name="Jeannette Gobolos" userId="1cbac373-79ef-4c48-aa06-7ba6d7e66108" providerId="ADAL" clId="{057E2914-924C-47EF-A270-5E1DC7D281AF}" dt="2025-06-03T21:56:50.543" v="18" actId="20577"/>
          <ac:spMkLst>
            <pc:docMk/>
            <pc:sldMk cId="1187575194" sldId="259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057E2914-924C-47EF-A270-5E1DC7D281AF}" dt="2025-06-03T21:58:25.346" v="95" actId="20577"/>
        <pc:sldMkLst>
          <pc:docMk/>
          <pc:sldMk cId="442071070" sldId="261"/>
        </pc:sldMkLst>
        <pc:spChg chg="mod">
          <ac:chgData name="Jeannette Gobolos" userId="1cbac373-79ef-4c48-aa06-7ba6d7e66108" providerId="ADAL" clId="{057E2914-924C-47EF-A270-5E1DC7D281AF}" dt="2025-06-03T21:58:25.346" v="95" actId="20577"/>
          <ac:spMkLst>
            <pc:docMk/>
            <pc:sldMk cId="442071070" sldId="261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057E2914-924C-47EF-A270-5E1DC7D281AF}" dt="2025-06-03T21:58:54.717" v="96" actId="113"/>
        <pc:sldMkLst>
          <pc:docMk/>
          <pc:sldMk cId="939819674" sldId="262"/>
        </pc:sldMkLst>
        <pc:spChg chg="mod">
          <ac:chgData name="Jeannette Gobolos" userId="1cbac373-79ef-4c48-aa06-7ba6d7e66108" providerId="ADAL" clId="{057E2914-924C-47EF-A270-5E1DC7D281AF}" dt="2025-06-03T21:58:54.717" v="96" actId="113"/>
          <ac:spMkLst>
            <pc:docMk/>
            <pc:sldMk cId="939819674" sldId="262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057E2914-924C-47EF-A270-5E1DC7D281AF}" dt="2025-06-03T21:59:39.264" v="102" actId="20577"/>
        <pc:sldMkLst>
          <pc:docMk/>
          <pc:sldMk cId="291735768" sldId="264"/>
        </pc:sldMkLst>
        <pc:spChg chg="mod">
          <ac:chgData name="Jeannette Gobolos" userId="1cbac373-79ef-4c48-aa06-7ba6d7e66108" providerId="ADAL" clId="{057E2914-924C-47EF-A270-5E1DC7D281AF}" dt="2025-06-03T21:59:39.264" v="102" actId="20577"/>
          <ac:spMkLst>
            <pc:docMk/>
            <pc:sldMk cId="291735768" sldId="264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057E2914-924C-47EF-A270-5E1DC7D281AF}" dt="2025-06-03T22:00:31.783" v="132"/>
        <pc:sldMkLst>
          <pc:docMk/>
          <pc:sldMk cId="3730203314" sldId="268"/>
        </pc:sldMkLst>
        <pc:spChg chg="mod">
          <ac:chgData name="Jeannette Gobolos" userId="1cbac373-79ef-4c48-aa06-7ba6d7e66108" providerId="ADAL" clId="{057E2914-924C-47EF-A270-5E1DC7D281AF}" dt="2025-06-03T22:00:31.783" v="132"/>
          <ac:spMkLst>
            <pc:docMk/>
            <pc:sldMk cId="3730203314" sldId="268"/>
            <ac:spMk id="3" creationId="{00000000-0000-0000-0000-000000000000}"/>
          </ac:spMkLst>
        </pc:spChg>
      </pc:sldChg>
    </pc:docChg>
  </pc:docChgLst>
  <pc:docChgLst>
    <pc:chgData name="Jeannette Gobolos" userId="1cbac373-79ef-4c48-aa06-7ba6d7e66108" providerId="ADAL" clId="{A8443537-65D3-4108-9F2B-9BBD0D6023D8}"/>
    <pc:docChg chg="undo custSel modSld">
      <pc:chgData name="Jeannette Gobolos" userId="1cbac373-79ef-4c48-aa06-7ba6d7e66108" providerId="ADAL" clId="{A8443537-65D3-4108-9F2B-9BBD0D6023D8}" dt="2024-06-06T21:33:12.247" v="119" actId="14100"/>
      <pc:docMkLst>
        <pc:docMk/>
      </pc:docMkLst>
      <pc:sldChg chg="modSp mod">
        <pc:chgData name="Jeannette Gobolos" userId="1cbac373-79ef-4c48-aa06-7ba6d7e66108" providerId="ADAL" clId="{A8443537-65D3-4108-9F2B-9BBD0D6023D8}" dt="2024-06-06T21:32:39.626" v="116" actId="255"/>
        <pc:sldMkLst>
          <pc:docMk/>
          <pc:sldMk cId="3496418055" sldId="256"/>
        </pc:sldMkLst>
        <pc:spChg chg="mod">
          <ac:chgData name="Jeannette Gobolos" userId="1cbac373-79ef-4c48-aa06-7ba6d7e66108" providerId="ADAL" clId="{A8443537-65D3-4108-9F2B-9BBD0D6023D8}" dt="2024-06-06T21:32:29.103" v="114" actId="1076"/>
          <ac:spMkLst>
            <pc:docMk/>
            <pc:sldMk cId="3496418055" sldId="256"/>
            <ac:spMk id="2" creationId="{00000000-0000-0000-0000-000000000000}"/>
          </ac:spMkLst>
        </pc:spChg>
        <pc:spChg chg="mod">
          <ac:chgData name="Jeannette Gobolos" userId="1cbac373-79ef-4c48-aa06-7ba6d7e66108" providerId="ADAL" clId="{A8443537-65D3-4108-9F2B-9BBD0D6023D8}" dt="2024-06-06T21:32:39.626" v="116" actId="255"/>
          <ac:spMkLst>
            <pc:docMk/>
            <pc:sldMk cId="3496418055" sldId="256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24:46.332" v="32"/>
        <pc:sldMkLst>
          <pc:docMk/>
          <pc:sldMk cId="1362078988" sldId="257"/>
        </pc:sldMkLst>
        <pc:spChg chg="mod">
          <ac:chgData name="Jeannette Gobolos" userId="1cbac373-79ef-4c48-aa06-7ba6d7e66108" providerId="ADAL" clId="{A8443537-65D3-4108-9F2B-9BBD0D6023D8}" dt="2024-06-06T21:24:46.332" v="32"/>
          <ac:spMkLst>
            <pc:docMk/>
            <pc:sldMk cId="1362078988" sldId="257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25:11.431" v="33" actId="255"/>
        <pc:sldMkLst>
          <pc:docMk/>
          <pc:sldMk cId="1208589684" sldId="258"/>
        </pc:sldMkLst>
        <pc:spChg chg="mod">
          <ac:chgData name="Jeannette Gobolos" userId="1cbac373-79ef-4c48-aa06-7ba6d7e66108" providerId="ADAL" clId="{A8443537-65D3-4108-9F2B-9BBD0D6023D8}" dt="2024-06-06T21:25:11.431" v="33" actId="255"/>
          <ac:spMkLst>
            <pc:docMk/>
            <pc:sldMk cId="1208589684" sldId="258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33:12.247" v="119" actId="14100"/>
        <pc:sldMkLst>
          <pc:docMk/>
          <pc:sldMk cId="1187575194" sldId="259"/>
        </pc:sldMkLst>
        <pc:spChg chg="mod">
          <ac:chgData name="Jeannette Gobolos" userId="1cbac373-79ef-4c48-aa06-7ba6d7e66108" providerId="ADAL" clId="{A8443537-65D3-4108-9F2B-9BBD0D6023D8}" dt="2024-06-06T21:25:50.160" v="35" actId="255"/>
          <ac:spMkLst>
            <pc:docMk/>
            <pc:sldMk cId="1187575194" sldId="259"/>
            <ac:spMk id="2" creationId="{00000000-0000-0000-0000-000000000000}"/>
          </ac:spMkLst>
        </pc:spChg>
        <pc:spChg chg="mod">
          <ac:chgData name="Jeannette Gobolos" userId="1cbac373-79ef-4c48-aa06-7ba6d7e66108" providerId="ADAL" clId="{A8443537-65D3-4108-9F2B-9BBD0D6023D8}" dt="2024-06-06T21:33:12.247" v="119" actId="14100"/>
          <ac:spMkLst>
            <pc:docMk/>
            <pc:sldMk cId="1187575194" sldId="259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28:12.594" v="50" actId="255"/>
        <pc:sldMkLst>
          <pc:docMk/>
          <pc:sldMk cId="442071070" sldId="261"/>
        </pc:sldMkLst>
        <pc:spChg chg="mod">
          <ac:chgData name="Jeannette Gobolos" userId="1cbac373-79ef-4c48-aa06-7ba6d7e66108" providerId="ADAL" clId="{A8443537-65D3-4108-9F2B-9BBD0D6023D8}" dt="2024-06-06T21:28:12.594" v="50" actId="255"/>
          <ac:spMkLst>
            <pc:docMk/>
            <pc:sldMk cId="442071070" sldId="261"/>
            <ac:spMk id="2" creationId="{00000000-0000-0000-0000-000000000000}"/>
          </ac:spMkLst>
        </pc:spChg>
        <pc:spChg chg="mod">
          <ac:chgData name="Jeannette Gobolos" userId="1cbac373-79ef-4c48-aa06-7ba6d7e66108" providerId="ADAL" clId="{A8443537-65D3-4108-9F2B-9BBD0D6023D8}" dt="2024-06-06T21:27:58.873" v="49" actId="113"/>
          <ac:spMkLst>
            <pc:docMk/>
            <pc:sldMk cId="442071070" sldId="261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28:52.152" v="56" actId="1076"/>
        <pc:sldMkLst>
          <pc:docMk/>
          <pc:sldMk cId="939819674" sldId="262"/>
        </pc:sldMkLst>
        <pc:spChg chg="mod">
          <ac:chgData name="Jeannette Gobolos" userId="1cbac373-79ef-4c48-aa06-7ba6d7e66108" providerId="ADAL" clId="{A8443537-65D3-4108-9F2B-9BBD0D6023D8}" dt="2024-06-06T21:28:24.831" v="52" actId="255"/>
          <ac:spMkLst>
            <pc:docMk/>
            <pc:sldMk cId="939819674" sldId="262"/>
            <ac:spMk id="2" creationId="{00000000-0000-0000-0000-000000000000}"/>
          </ac:spMkLst>
        </pc:spChg>
        <pc:spChg chg="mod">
          <ac:chgData name="Jeannette Gobolos" userId="1cbac373-79ef-4c48-aa06-7ba6d7e66108" providerId="ADAL" clId="{A8443537-65D3-4108-9F2B-9BBD0D6023D8}" dt="2024-06-06T21:28:52.152" v="56" actId="1076"/>
          <ac:spMkLst>
            <pc:docMk/>
            <pc:sldMk cId="939819674" sldId="262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26:27.008" v="38" actId="5793"/>
        <pc:sldMkLst>
          <pc:docMk/>
          <pc:sldMk cId="3276582266" sldId="263"/>
        </pc:sldMkLst>
        <pc:spChg chg="mod">
          <ac:chgData name="Jeannette Gobolos" userId="1cbac373-79ef-4c48-aa06-7ba6d7e66108" providerId="ADAL" clId="{A8443537-65D3-4108-9F2B-9BBD0D6023D8}" dt="2024-06-06T21:26:27.008" v="38" actId="5793"/>
          <ac:spMkLst>
            <pc:docMk/>
            <pc:sldMk cId="3276582266" sldId="263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31:07.067" v="88" actId="207"/>
        <pc:sldMkLst>
          <pc:docMk/>
          <pc:sldMk cId="291735768" sldId="264"/>
        </pc:sldMkLst>
        <pc:spChg chg="mod">
          <ac:chgData name="Jeannette Gobolos" userId="1cbac373-79ef-4c48-aa06-7ba6d7e66108" providerId="ADAL" clId="{A8443537-65D3-4108-9F2B-9BBD0D6023D8}" dt="2024-06-06T21:29:39.839" v="61" actId="255"/>
          <ac:spMkLst>
            <pc:docMk/>
            <pc:sldMk cId="291735768" sldId="264"/>
            <ac:spMk id="2" creationId="{00000000-0000-0000-0000-000000000000}"/>
          </ac:spMkLst>
        </pc:spChg>
        <pc:spChg chg="mod">
          <ac:chgData name="Jeannette Gobolos" userId="1cbac373-79ef-4c48-aa06-7ba6d7e66108" providerId="ADAL" clId="{A8443537-65D3-4108-9F2B-9BBD0D6023D8}" dt="2024-06-06T21:31:07.067" v="88" actId="207"/>
          <ac:spMkLst>
            <pc:docMk/>
            <pc:sldMk cId="291735768" sldId="264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29:24.417" v="60" actId="255"/>
        <pc:sldMkLst>
          <pc:docMk/>
          <pc:sldMk cId="1179500265" sldId="265"/>
        </pc:sldMkLst>
        <pc:spChg chg="mod">
          <ac:chgData name="Jeannette Gobolos" userId="1cbac373-79ef-4c48-aa06-7ba6d7e66108" providerId="ADAL" clId="{A8443537-65D3-4108-9F2B-9BBD0D6023D8}" dt="2024-06-06T21:29:05.373" v="58" actId="255"/>
          <ac:spMkLst>
            <pc:docMk/>
            <pc:sldMk cId="1179500265" sldId="265"/>
            <ac:spMk id="2" creationId="{00000000-0000-0000-0000-000000000000}"/>
          </ac:spMkLst>
        </pc:spChg>
        <pc:spChg chg="mod">
          <ac:chgData name="Jeannette Gobolos" userId="1cbac373-79ef-4c48-aa06-7ba6d7e66108" providerId="ADAL" clId="{A8443537-65D3-4108-9F2B-9BBD0D6023D8}" dt="2024-06-06T21:29:24.417" v="60" actId="255"/>
          <ac:spMkLst>
            <pc:docMk/>
            <pc:sldMk cId="1179500265" sldId="265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27:20.784" v="46" actId="27636"/>
        <pc:sldMkLst>
          <pc:docMk/>
          <pc:sldMk cId="1095713257" sldId="266"/>
        </pc:sldMkLst>
        <pc:spChg chg="mod">
          <ac:chgData name="Jeannette Gobolos" userId="1cbac373-79ef-4c48-aa06-7ba6d7e66108" providerId="ADAL" clId="{A8443537-65D3-4108-9F2B-9BBD0D6023D8}" dt="2024-06-06T21:26:40.052" v="39" actId="255"/>
          <ac:spMkLst>
            <pc:docMk/>
            <pc:sldMk cId="1095713257" sldId="266"/>
            <ac:spMk id="2" creationId="{00000000-0000-0000-0000-000000000000}"/>
          </ac:spMkLst>
        </pc:spChg>
        <pc:spChg chg="mod">
          <ac:chgData name="Jeannette Gobolos" userId="1cbac373-79ef-4c48-aa06-7ba6d7e66108" providerId="ADAL" clId="{A8443537-65D3-4108-9F2B-9BBD0D6023D8}" dt="2024-06-06T21:27:20.784" v="46" actId="27636"/>
          <ac:spMkLst>
            <pc:docMk/>
            <pc:sldMk cId="1095713257" sldId="266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A8443537-65D3-4108-9F2B-9BBD0D6023D8}" dt="2024-06-06T21:23:49.516" v="1" actId="255"/>
        <pc:sldMkLst>
          <pc:docMk/>
          <pc:sldMk cId="3730203314" sldId="268"/>
        </pc:sldMkLst>
        <pc:spChg chg="mod">
          <ac:chgData name="Jeannette Gobolos" userId="1cbac373-79ef-4c48-aa06-7ba6d7e66108" providerId="ADAL" clId="{A8443537-65D3-4108-9F2B-9BBD0D6023D8}" dt="2024-06-06T21:23:41.670" v="0" actId="255"/>
          <ac:spMkLst>
            <pc:docMk/>
            <pc:sldMk cId="3730203314" sldId="268"/>
            <ac:spMk id="2" creationId="{00000000-0000-0000-0000-000000000000}"/>
          </ac:spMkLst>
        </pc:spChg>
        <pc:spChg chg="mod">
          <ac:chgData name="Jeannette Gobolos" userId="1cbac373-79ef-4c48-aa06-7ba6d7e66108" providerId="ADAL" clId="{A8443537-65D3-4108-9F2B-9BBD0D6023D8}" dt="2024-06-06T21:23:49.516" v="1" actId="255"/>
          <ac:spMkLst>
            <pc:docMk/>
            <pc:sldMk cId="3730203314" sldId="268"/>
            <ac:spMk id="3" creationId="{00000000-0000-0000-0000-000000000000}"/>
          </ac:spMkLst>
        </pc:spChg>
      </pc:sldChg>
    </pc:docChg>
  </pc:docChgLst>
  <pc:docChgLst>
    <pc:chgData name="jeannette gobolos" userId="1cbac373-79ef-4c48-aa06-7ba6d7e66108" providerId="ADAL" clId="{1CBC7AF7-61EC-45A9-9D35-198DB31383BA}"/>
    <pc:docChg chg="modSld">
      <pc:chgData name="jeannette gobolos" userId="1cbac373-79ef-4c48-aa06-7ba6d7e66108" providerId="ADAL" clId="{1CBC7AF7-61EC-45A9-9D35-198DB31383BA}" dt="2023-05-31T21:25:59.168" v="29" actId="2711"/>
      <pc:docMkLst>
        <pc:docMk/>
      </pc:docMkLst>
      <pc:sldChg chg="modSp mod">
        <pc:chgData name="jeannette gobolos" userId="1cbac373-79ef-4c48-aa06-7ba6d7e66108" providerId="ADAL" clId="{1CBC7AF7-61EC-45A9-9D35-198DB31383BA}" dt="2023-05-31T21:22:12.339" v="14" actId="20577"/>
        <pc:sldMkLst>
          <pc:docMk/>
          <pc:sldMk cId="3496418055" sldId="256"/>
        </pc:sldMkLst>
        <pc:spChg chg="mod">
          <ac:chgData name="jeannette gobolos" userId="1cbac373-79ef-4c48-aa06-7ba6d7e66108" providerId="ADAL" clId="{1CBC7AF7-61EC-45A9-9D35-198DB31383BA}" dt="2023-05-31T21:22:12.339" v="14" actId="20577"/>
          <ac:spMkLst>
            <pc:docMk/>
            <pc:sldMk cId="3496418055" sldId="256"/>
            <ac:spMk id="2" creationId="{00000000-0000-0000-0000-000000000000}"/>
          </ac:spMkLst>
        </pc:spChg>
        <pc:spChg chg="mod">
          <ac:chgData name="jeannette gobolos" userId="1cbac373-79ef-4c48-aa06-7ba6d7e66108" providerId="ADAL" clId="{1CBC7AF7-61EC-45A9-9D35-198DB31383BA}" dt="2023-05-31T21:22:00.874" v="7" actId="2711"/>
          <ac:spMkLst>
            <pc:docMk/>
            <pc:sldMk cId="3496418055" sldId="256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2:42.380" v="16" actId="2711"/>
        <pc:sldMkLst>
          <pc:docMk/>
          <pc:sldMk cId="1362078988" sldId="257"/>
        </pc:sldMkLst>
        <pc:spChg chg="mod">
          <ac:chgData name="jeannette gobolos" userId="1cbac373-79ef-4c48-aa06-7ba6d7e66108" providerId="ADAL" clId="{1CBC7AF7-61EC-45A9-9D35-198DB31383BA}" dt="2023-05-31T21:22:42.380" v="16" actId="2711"/>
          <ac:spMkLst>
            <pc:docMk/>
            <pc:sldMk cId="1362078988" sldId="257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3:08.975" v="17" actId="2711"/>
        <pc:sldMkLst>
          <pc:docMk/>
          <pc:sldMk cId="1208589684" sldId="258"/>
        </pc:sldMkLst>
        <pc:spChg chg="mod">
          <ac:chgData name="jeannette gobolos" userId="1cbac373-79ef-4c48-aa06-7ba6d7e66108" providerId="ADAL" clId="{1CBC7AF7-61EC-45A9-9D35-198DB31383BA}" dt="2023-05-31T21:23:08.975" v="17" actId="2711"/>
          <ac:spMkLst>
            <pc:docMk/>
            <pc:sldMk cId="1208589684" sldId="258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3:42.447" v="19" actId="2711"/>
        <pc:sldMkLst>
          <pc:docMk/>
          <pc:sldMk cId="1187575194" sldId="259"/>
        </pc:sldMkLst>
        <pc:spChg chg="mod">
          <ac:chgData name="jeannette gobolos" userId="1cbac373-79ef-4c48-aa06-7ba6d7e66108" providerId="ADAL" clId="{1CBC7AF7-61EC-45A9-9D35-198DB31383BA}" dt="2023-05-31T21:23:42.447" v="19" actId="2711"/>
          <ac:spMkLst>
            <pc:docMk/>
            <pc:sldMk cId="1187575194" sldId="259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4:01.936" v="20" actId="2711"/>
        <pc:sldMkLst>
          <pc:docMk/>
          <pc:sldMk cId="2245838820" sldId="260"/>
        </pc:sldMkLst>
        <pc:spChg chg="mod">
          <ac:chgData name="jeannette gobolos" userId="1cbac373-79ef-4c48-aa06-7ba6d7e66108" providerId="ADAL" clId="{1CBC7AF7-61EC-45A9-9D35-198DB31383BA}" dt="2023-05-31T21:24:01.936" v="20" actId="2711"/>
          <ac:spMkLst>
            <pc:docMk/>
            <pc:sldMk cId="2245838820" sldId="260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5:21.341" v="22" actId="2711"/>
        <pc:sldMkLst>
          <pc:docMk/>
          <pc:sldMk cId="442071070" sldId="261"/>
        </pc:sldMkLst>
        <pc:spChg chg="mod">
          <ac:chgData name="jeannette gobolos" userId="1cbac373-79ef-4c48-aa06-7ba6d7e66108" providerId="ADAL" clId="{1CBC7AF7-61EC-45A9-9D35-198DB31383BA}" dt="2023-05-31T21:25:21.341" v="22" actId="2711"/>
          <ac:spMkLst>
            <pc:docMk/>
            <pc:sldMk cId="442071070" sldId="261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5:32.025" v="23" actId="2711"/>
        <pc:sldMkLst>
          <pc:docMk/>
          <pc:sldMk cId="939819674" sldId="262"/>
        </pc:sldMkLst>
        <pc:spChg chg="mod">
          <ac:chgData name="jeannette gobolos" userId="1cbac373-79ef-4c48-aa06-7ba6d7e66108" providerId="ADAL" clId="{1CBC7AF7-61EC-45A9-9D35-198DB31383BA}" dt="2023-05-31T21:25:32.025" v="23" actId="2711"/>
          <ac:spMkLst>
            <pc:docMk/>
            <pc:sldMk cId="939819674" sldId="262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5:59.168" v="29" actId="2711"/>
        <pc:sldMkLst>
          <pc:docMk/>
          <pc:sldMk cId="291735768" sldId="264"/>
        </pc:sldMkLst>
        <pc:spChg chg="mod">
          <ac:chgData name="jeannette gobolos" userId="1cbac373-79ef-4c48-aa06-7ba6d7e66108" providerId="ADAL" clId="{1CBC7AF7-61EC-45A9-9D35-198DB31383BA}" dt="2023-05-31T21:25:59.168" v="29" actId="2711"/>
          <ac:spMkLst>
            <pc:docMk/>
            <pc:sldMk cId="291735768" sldId="264"/>
            <ac:spMk id="2" creationId="{00000000-0000-0000-0000-000000000000}"/>
          </ac:spMkLst>
        </pc:spChg>
        <pc:spChg chg="mod">
          <ac:chgData name="jeannette gobolos" userId="1cbac373-79ef-4c48-aa06-7ba6d7e66108" providerId="ADAL" clId="{1CBC7AF7-61EC-45A9-9D35-198DB31383BA}" dt="2023-05-31T21:21:34.374" v="5" actId="20577"/>
          <ac:spMkLst>
            <pc:docMk/>
            <pc:sldMk cId="291735768" sldId="264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5:47.969" v="28" actId="20577"/>
        <pc:sldMkLst>
          <pc:docMk/>
          <pc:sldMk cId="1179500265" sldId="265"/>
        </pc:sldMkLst>
        <pc:spChg chg="mod">
          <ac:chgData name="jeannette gobolos" userId="1cbac373-79ef-4c48-aa06-7ba6d7e66108" providerId="ADAL" clId="{1CBC7AF7-61EC-45A9-9D35-198DB31383BA}" dt="2023-05-31T21:25:42.520" v="24" actId="2711"/>
          <ac:spMkLst>
            <pc:docMk/>
            <pc:sldMk cId="1179500265" sldId="265"/>
            <ac:spMk id="2" creationId="{00000000-0000-0000-0000-000000000000}"/>
          </ac:spMkLst>
        </pc:spChg>
        <pc:spChg chg="mod">
          <ac:chgData name="jeannette gobolos" userId="1cbac373-79ef-4c48-aa06-7ba6d7e66108" providerId="ADAL" clId="{1CBC7AF7-61EC-45A9-9D35-198DB31383BA}" dt="2023-05-31T21:25:47.969" v="28" actId="20577"/>
          <ac:spMkLst>
            <pc:docMk/>
            <pc:sldMk cId="1179500265" sldId="265"/>
            <ac:spMk id="3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4:53.336" v="21" actId="2711"/>
        <pc:sldMkLst>
          <pc:docMk/>
          <pc:sldMk cId="1095713257" sldId="266"/>
        </pc:sldMkLst>
        <pc:spChg chg="mod">
          <ac:chgData name="jeannette gobolos" userId="1cbac373-79ef-4c48-aa06-7ba6d7e66108" providerId="ADAL" clId="{1CBC7AF7-61EC-45A9-9D35-198DB31383BA}" dt="2023-05-31T21:24:53.336" v="21" actId="2711"/>
          <ac:spMkLst>
            <pc:docMk/>
            <pc:sldMk cId="1095713257" sldId="266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3:25.933" v="18" actId="2711"/>
        <pc:sldMkLst>
          <pc:docMk/>
          <pc:sldMk cId="36624917" sldId="267"/>
        </pc:sldMkLst>
        <pc:spChg chg="mod">
          <ac:chgData name="jeannette gobolos" userId="1cbac373-79ef-4c48-aa06-7ba6d7e66108" providerId="ADAL" clId="{1CBC7AF7-61EC-45A9-9D35-198DB31383BA}" dt="2023-05-31T21:23:25.933" v="18" actId="2711"/>
          <ac:spMkLst>
            <pc:docMk/>
            <pc:sldMk cId="36624917" sldId="267"/>
            <ac:spMk id="2" creationId="{00000000-0000-0000-0000-000000000000}"/>
          </ac:spMkLst>
        </pc:spChg>
      </pc:sldChg>
      <pc:sldChg chg="modSp mod">
        <pc:chgData name="jeannette gobolos" userId="1cbac373-79ef-4c48-aa06-7ba6d7e66108" providerId="ADAL" clId="{1CBC7AF7-61EC-45A9-9D35-198DB31383BA}" dt="2023-05-31T21:22:22.481" v="15" actId="2711"/>
        <pc:sldMkLst>
          <pc:docMk/>
          <pc:sldMk cId="3730203314" sldId="268"/>
        </pc:sldMkLst>
        <pc:spChg chg="mod">
          <ac:chgData name="jeannette gobolos" userId="1cbac373-79ef-4c48-aa06-7ba6d7e66108" providerId="ADAL" clId="{1CBC7AF7-61EC-45A9-9D35-198DB31383BA}" dt="2023-05-31T21:22:22.481" v="15" actId="2711"/>
          <ac:spMkLst>
            <pc:docMk/>
            <pc:sldMk cId="3730203314" sldId="268"/>
            <ac:spMk id="2" creationId="{00000000-0000-0000-0000-000000000000}"/>
          </ac:spMkLst>
        </pc:spChg>
      </pc:sldChg>
    </pc:docChg>
  </pc:docChgLst>
  <pc:docChgLst>
    <pc:chgData name="jeannette gobolos" userId="1cbac373-79ef-4c48-aa06-7ba6d7e66108" providerId="ADAL" clId="{4C2BCC55-7C54-4E6C-9860-8EF30A15C9BA}"/>
    <pc:docChg chg="undo custSel modSld">
      <pc:chgData name="jeannette gobolos" userId="1cbac373-79ef-4c48-aa06-7ba6d7e66108" providerId="ADAL" clId="{4C2BCC55-7C54-4E6C-9860-8EF30A15C9BA}" dt="2022-09-01T16:43:16.520" v="302" actId="14100"/>
      <pc:docMkLst>
        <pc:docMk/>
      </pc:docMkLst>
      <pc:sldChg chg="modSp mod">
        <pc:chgData name="jeannette gobolos" userId="1cbac373-79ef-4c48-aa06-7ba6d7e66108" providerId="ADAL" clId="{4C2BCC55-7C54-4E6C-9860-8EF30A15C9BA}" dt="2022-09-01T16:41:38.885" v="291" actId="20577"/>
        <pc:sldMkLst>
          <pc:docMk/>
          <pc:sldMk cId="1362078988" sldId="257"/>
        </pc:sldMkLst>
        <pc:spChg chg="mod">
          <ac:chgData name="jeannette gobolos" userId="1cbac373-79ef-4c48-aa06-7ba6d7e66108" providerId="ADAL" clId="{4C2BCC55-7C54-4E6C-9860-8EF30A15C9BA}" dt="2022-09-01T16:39:43.680" v="137" actId="1076"/>
          <ac:spMkLst>
            <pc:docMk/>
            <pc:sldMk cId="1362078988" sldId="257"/>
            <ac:spMk id="2" creationId="{00000000-0000-0000-0000-000000000000}"/>
          </ac:spMkLst>
        </pc:spChg>
        <pc:spChg chg="mod">
          <ac:chgData name="jeannette gobolos" userId="1cbac373-79ef-4c48-aa06-7ba6d7e66108" providerId="ADAL" clId="{4C2BCC55-7C54-4E6C-9860-8EF30A15C9BA}" dt="2022-09-01T16:41:38.885" v="291" actId="20577"/>
          <ac:spMkLst>
            <pc:docMk/>
            <pc:sldMk cId="1362078988" sldId="257"/>
            <ac:spMk id="3" creationId="{00000000-0000-0000-0000-000000000000}"/>
          </ac:spMkLst>
        </pc:spChg>
        <pc:graphicFrameChg chg="mod">
          <ac:chgData name="jeannette gobolos" userId="1cbac373-79ef-4c48-aa06-7ba6d7e66108" providerId="ADAL" clId="{4C2BCC55-7C54-4E6C-9860-8EF30A15C9BA}" dt="2022-09-01T16:40:48.280" v="162" actId="1076"/>
          <ac:graphicFrameMkLst>
            <pc:docMk/>
            <pc:sldMk cId="1362078988" sldId="257"/>
            <ac:graphicFrameMk id="4" creationId="{00000000-0000-0000-0000-000000000000}"/>
          </ac:graphicFrameMkLst>
        </pc:graphicFrameChg>
      </pc:sldChg>
      <pc:sldChg chg="modSp mod">
        <pc:chgData name="jeannette gobolos" userId="1cbac373-79ef-4c48-aa06-7ba6d7e66108" providerId="ADAL" clId="{4C2BCC55-7C54-4E6C-9860-8EF30A15C9BA}" dt="2022-09-01T16:43:16.520" v="302" actId="14100"/>
        <pc:sldMkLst>
          <pc:docMk/>
          <pc:sldMk cId="1187575194" sldId="259"/>
        </pc:sldMkLst>
        <pc:spChg chg="mod">
          <ac:chgData name="jeannette gobolos" userId="1cbac373-79ef-4c48-aa06-7ba6d7e66108" providerId="ADAL" clId="{4C2BCC55-7C54-4E6C-9860-8EF30A15C9BA}" dt="2022-09-01T16:43:16.520" v="302" actId="14100"/>
          <ac:spMkLst>
            <pc:docMk/>
            <pc:sldMk cId="1187575194" sldId="259"/>
            <ac:spMk id="3" creationId="{00000000-0000-0000-0000-000000000000}"/>
          </ac:spMkLst>
        </pc:spChg>
      </pc:sldChg>
      <pc:sldChg chg="addSp delSp modSp mod">
        <pc:chgData name="jeannette gobolos" userId="1cbac373-79ef-4c48-aa06-7ba6d7e66108" providerId="ADAL" clId="{4C2BCC55-7C54-4E6C-9860-8EF30A15C9BA}" dt="2022-09-01T16:38:01.192" v="22" actId="1582"/>
        <pc:sldMkLst>
          <pc:docMk/>
          <pc:sldMk cId="2245838820" sldId="260"/>
        </pc:sldMkLst>
        <pc:spChg chg="mod">
          <ac:chgData name="jeannette gobolos" userId="1cbac373-79ef-4c48-aa06-7ba6d7e66108" providerId="ADAL" clId="{4C2BCC55-7C54-4E6C-9860-8EF30A15C9BA}" dt="2022-09-01T16:36:49.257" v="11" actId="1076"/>
          <ac:spMkLst>
            <pc:docMk/>
            <pc:sldMk cId="2245838820" sldId="260"/>
            <ac:spMk id="2" creationId="{00000000-0000-0000-0000-000000000000}"/>
          </ac:spMkLst>
        </pc:spChg>
        <pc:spChg chg="add mod">
          <ac:chgData name="jeannette gobolos" userId="1cbac373-79ef-4c48-aa06-7ba6d7e66108" providerId="ADAL" clId="{4C2BCC55-7C54-4E6C-9860-8EF30A15C9BA}" dt="2022-09-01T16:36:06.153" v="4" actId="1076"/>
          <ac:spMkLst>
            <pc:docMk/>
            <pc:sldMk cId="2245838820" sldId="260"/>
            <ac:spMk id="3" creationId="{E215475F-CA35-4AA5-8274-D0D03CABD9AF}"/>
          </ac:spMkLst>
        </pc:spChg>
        <pc:spChg chg="add mod">
          <ac:chgData name="jeannette gobolos" userId="1cbac373-79ef-4c48-aa06-7ba6d7e66108" providerId="ADAL" clId="{4C2BCC55-7C54-4E6C-9860-8EF30A15C9BA}" dt="2022-09-01T16:37:22.897" v="17" actId="14100"/>
          <ac:spMkLst>
            <pc:docMk/>
            <pc:sldMk cId="2245838820" sldId="260"/>
            <ac:spMk id="5" creationId="{2C1D9B2D-06D3-4FA7-867C-C1656F94A211}"/>
          </ac:spMkLst>
        </pc:spChg>
        <pc:spChg chg="add mod">
          <ac:chgData name="jeannette gobolos" userId="1cbac373-79ef-4c48-aa06-7ba6d7e66108" providerId="ADAL" clId="{4C2BCC55-7C54-4E6C-9860-8EF30A15C9BA}" dt="2022-09-01T16:36:06.153" v="4" actId="1076"/>
          <ac:spMkLst>
            <pc:docMk/>
            <pc:sldMk cId="2245838820" sldId="260"/>
            <ac:spMk id="6" creationId="{4AFC2A41-B828-4A40-B1B6-2940A93AB284}"/>
          </ac:spMkLst>
        </pc:spChg>
        <pc:spChg chg="add mod">
          <ac:chgData name="jeannette gobolos" userId="1cbac373-79ef-4c48-aa06-7ba6d7e66108" providerId="ADAL" clId="{4C2BCC55-7C54-4E6C-9860-8EF30A15C9BA}" dt="2022-09-01T16:36:06.153" v="4" actId="1076"/>
          <ac:spMkLst>
            <pc:docMk/>
            <pc:sldMk cId="2245838820" sldId="260"/>
            <ac:spMk id="7" creationId="{CA08EB68-BB0A-4724-913E-C1D3D70A6255}"/>
          </ac:spMkLst>
        </pc:spChg>
        <pc:spChg chg="add del mod">
          <ac:chgData name="jeannette gobolos" userId="1cbac373-79ef-4c48-aa06-7ba6d7e66108" providerId="ADAL" clId="{4C2BCC55-7C54-4E6C-9860-8EF30A15C9BA}" dt="2022-09-01T16:36:20.935" v="8" actId="478"/>
          <ac:spMkLst>
            <pc:docMk/>
            <pc:sldMk cId="2245838820" sldId="260"/>
            <ac:spMk id="9" creationId="{9B825158-39CD-4FFE-A907-65AC17B7E2DF}"/>
          </ac:spMkLst>
        </pc:spChg>
        <pc:spChg chg="add mod">
          <ac:chgData name="jeannette gobolos" userId="1cbac373-79ef-4c48-aa06-7ba6d7e66108" providerId="ADAL" clId="{4C2BCC55-7C54-4E6C-9860-8EF30A15C9BA}" dt="2022-09-01T16:38:01.192" v="22" actId="1582"/>
          <ac:spMkLst>
            <pc:docMk/>
            <pc:sldMk cId="2245838820" sldId="260"/>
            <ac:spMk id="10" creationId="{87C9DEC1-91EB-4EC1-B112-5CDA72D21223}"/>
          </ac:spMkLst>
        </pc:spChg>
        <pc:graphicFrameChg chg="del">
          <ac:chgData name="jeannette gobolos" userId="1cbac373-79ef-4c48-aa06-7ba6d7e66108" providerId="ADAL" clId="{4C2BCC55-7C54-4E6C-9860-8EF30A15C9BA}" dt="2022-09-01T16:36:09.037" v="5" actId="478"/>
          <ac:graphicFrameMkLst>
            <pc:docMk/>
            <pc:sldMk cId="2245838820" sldId="260"/>
            <ac:graphicFrameMk id="4" creationId="{00000000-0000-0000-0000-000000000000}"/>
          </ac:graphicFrameMkLst>
        </pc:graphicFrameChg>
        <pc:picChg chg="add mod">
          <ac:chgData name="jeannette gobolos" userId="1cbac373-79ef-4c48-aa06-7ba6d7e66108" providerId="ADAL" clId="{4C2BCC55-7C54-4E6C-9860-8EF30A15C9BA}" dt="2022-09-01T16:37:04.936" v="15" actId="1076"/>
          <ac:picMkLst>
            <pc:docMk/>
            <pc:sldMk cId="2245838820" sldId="260"/>
            <ac:picMk id="2049" creationId="{BFE05681-2010-4BC2-BD1E-ACA6353C04F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eannette.gobolos@sd27.bc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724030"/>
            <a:ext cx="8689976" cy="2509213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Berlin Sans FB Demi" panose="020E0802020502020306" pitchFamily="34" charset="0"/>
              </a:rPr>
              <a:t>School District #27 Lake City Secondary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624758"/>
            <a:ext cx="8689976" cy="1371599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Berlin Sans FB Demi" panose="020E0802020502020306" pitchFamily="34" charset="0"/>
              </a:rPr>
              <a:t>Scholarships, Bursaries, and Awards</a:t>
            </a:r>
          </a:p>
        </p:txBody>
      </p:sp>
    </p:spTree>
    <p:extLst>
      <p:ext uri="{BB962C8B-B14F-4D97-AF65-F5344CB8AC3E}">
        <p14:creationId xmlns:p14="http://schemas.microsoft.com/office/powerpoint/2010/main" val="3496418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erlin Sans FB Demi" panose="020E0802020502020306" pitchFamily="34" charset="0"/>
              </a:rPr>
              <a:t>District Authority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2414717"/>
            <a:ext cx="10363826" cy="3424107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If you received a </a:t>
            </a:r>
            <a:r>
              <a:rPr lang="en-US" sz="3000" b="1" dirty="0"/>
              <a:t>District Authority award</a:t>
            </a:r>
            <a:r>
              <a:rPr lang="en-US" sz="3000" dirty="0"/>
              <a:t>, please visit the website on your letter and follow the instructions!  The voucher doesn’t normally arrive until the end of October at the earliest.  </a:t>
            </a:r>
          </a:p>
          <a:p>
            <a:r>
              <a:rPr lang="en-US" sz="3000" b="1" dirty="0"/>
              <a:t>There is no need to send a thank you card to the BC Ministry of education!</a:t>
            </a:r>
          </a:p>
        </p:txBody>
      </p:sp>
    </p:spTree>
    <p:extLst>
      <p:ext uri="{BB962C8B-B14F-4D97-AF65-F5344CB8AC3E}">
        <p14:creationId xmlns:p14="http://schemas.microsoft.com/office/powerpoint/2010/main" val="442071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Berlin Sans FB Demi" panose="020E0802020502020306" pitchFamily="34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399" y="2214694"/>
            <a:ext cx="10363826" cy="3424107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You </a:t>
            </a:r>
            <a:r>
              <a:rPr lang="en-US" sz="4000" b="1" dirty="0">
                <a:solidFill>
                  <a:srgbClr val="FF0000"/>
                </a:solidFill>
              </a:rPr>
              <a:t>must</a:t>
            </a:r>
            <a:r>
              <a:rPr lang="en-US" sz="4000" dirty="0">
                <a:solidFill>
                  <a:srgbClr val="FF0000"/>
                </a:solidFill>
              </a:rPr>
              <a:t> thank your donor by the </a:t>
            </a:r>
            <a:r>
              <a:rPr lang="en-US" sz="4000" b="1" dirty="0">
                <a:solidFill>
                  <a:srgbClr val="FF0000"/>
                </a:solidFill>
              </a:rPr>
              <a:t>end of september!</a:t>
            </a:r>
          </a:p>
          <a:p>
            <a:r>
              <a:rPr lang="en-US" sz="4000" dirty="0"/>
              <a:t>It is okay to send the thank you card and the tuition fee receipt at the same time!</a:t>
            </a:r>
          </a:p>
        </p:txBody>
      </p:sp>
      <p:sp>
        <p:nvSpPr>
          <p:cNvPr id="4" name="AutoShape 2" descr="Image result for calendar septemb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4" descr="Image result for calendar septemb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6" descr="Image result for calendar septemb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19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>
                <a:latin typeface="Berlin Sans FB Demi" panose="020E0802020502020306" pitchFamily="34" charset="0"/>
              </a:rPr>
              <a:t>Time to receive your </a:t>
            </a:r>
            <a:br>
              <a:rPr lang="en-US" sz="5000" dirty="0">
                <a:latin typeface="Berlin Sans FB Demi" panose="020E0802020502020306" pitchFamily="34" charset="0"/>
              </a:rPr>
            </a:br>
            <a:r>
              <a:rPr lang="en-US" sz="5000" dirty="0">
                <a:latin typeface="Berlin Sans FB Demi" panose="020E0802020502020306" pitchFamily="34" charset="0"/>
              </a:rPr>
              <a:t>reimbursement cheque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/>
              <a:t>Please allow </a:t>
            </a:r>
            <a:r>
              <a:rPr lang="en-US" sz="4000" b="1" dirty="0"/>
              <a:t>6 – 8 </a:t>
            </a:r>
            <a:r>
              <a:rPr lang="en-US" sz="2800" dirty="0"/>
              <a:t>weeks from the time you send your tuition fee receipt to the time that you receive your reimbursement cheque</a:t>
            </a:r>
          </a:p>
          <a:p>
            <a:r>
              <a:rPr lang="en-US" sz="2800" dirty="0"/>
              <a:t>If it seems to be taking a long time, please give me a call (250-392-6284) or e-mail </a:t>
            </a:r>
            <a:r>
              <a:rPr lang="en-US" sz="2800" cap="none" dirty="0"/>
              <a:t>jeannette.gobolos@sd27.bc.ca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0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>
                <a:latin typeface="Berlin Sans FB Demi" panose="020E0802020502020306" pitchFamily="34" charset="0"/>
              </a:rPr>
              <a:t>Questions </a:t>
            </a:r>
            <a:r>
              <a:rPr lang="en-US" sz="5000" cap="none" dirty="0">
                <a:latin typeface="Berlin Sans FB Demi" panose="020E0802020502020306" pitchFamily="34" charset="0"/>
              </a:rPr>
              <a:t>or</a:t>
            </a:r>
            <a:r>
              <a:rPr lang="en-US" sz="5000" dirty="0">
                <a:latin typeface="Berlin Sans FB Demi" panose="020E0802020502020306" pitchFamily="34" charset="0"/>
              </a:rPr>
              <a:t>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72391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If you have any questions, please call 250-392-6284 OR e-mail me at …</a:t>
            </a:r>
          </a:p>
          <a:p>
            <a:pPr marL="0" indent="0">
              <a:buNone/>
            </a:pPr>
            <a:r>
              <a:rPr lang="en-US" sz="3000" cap="none" dirty="0"/>
              <a:t>			</a:t>
            </a:r>
            <a:r>
              <a:rPr lang="en-US" sz="3000" cap="none" dirty="0">
                <a:hlinkClick r:id="rId2"/>
              </a:rPr>
              <a:t>jeannette.gobolos@sd27.bc.ca</a:t>
            </a:r>
            <a:endParaRPr lang="en-US" sz="3000" cap="none" dirty="0"/>
          </a:p>
          <a:p>
            <a:pPr marL="0" indent="0">
              <a:buNone/>
            </a:pPr>
            <a:endParaRPr lang="en-US" sz="1300" cap="none" dirty="0"/>
          </a:p>
          <a:p>
            <a:r>
              <a:rPr lang="en-US" sz="3000" b="1" cap="none" dirty="0">
                <a:solidFill>
                  <a:srgbClr val="FF0000"/>
                </a:solidFill>
              </a:rPr>
              <a:t>UNFORTUNATELY, THE SCHOOL IS CLOSED FROM JULY 1, 2025 TO AUGUST 25, 2025.  IF YOU SEND ME YOUR TUITION FEE-RECEIPT DURING THAT TIME, I WILL NOT BE ABLE TO PROCESS IT UNTIL THE BEGINNING OF SEPTEMBER.</a:t>
            </a:r>
          </a:p>
        </p:txBody>
      </p:sp>
    </p:spTree>
    <p:extLst>
      <p:ext uri="{BB962C8B-B14F-4D97-AF65-F5344CB8AC3E}">
        <p14:creationId xmlns:p14="http://schemas.microsoft.com/office/powerpoint/2010/main" val="29173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erlin Sans FB Demi" panose="020E0802020502020306" pitchFamily="34" charset="0"/>
              </a:rPr>
              <a:t>Congratulations</a:t>
            </a:r>
            <a:r>
              <a:rPr lang="en-US" sz="4800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/>
              <a:t>You have received a School District NO. 27 scholarship, bursary, or award</a:t>
            </a:r>
          </a:p>
          <a:p>
            <a:r>
              <a:rPr lang="en-US" sz="3000" dirty="0"/>
              <a:t>Please view the following power point presentation </a:t>
            </a:r>
            <a:r>
              <a:rPr lang="en-US" sz="3000" cap="none" dirty="0"/>
              <a:t>(also posted on my website)</a:t>
            </a:r>
          </a:p>
          <a:p>
            <a:r>
              <a:rPr lang="en-US" sz="3000" dirty="0"/>
              <a:t>If you still have questions, please e-mail me at  …   </a:t>
            </a:r>
            <a:r>
              <a:rPr lang="en-US" sz="3000" b="1" cap="none" dirty="0">
                <a:solidFill>
                  <a:srgbClr val="FF0000"/>
                </a:solidFill>
              </a:rPr>
              <a:t>jeannette.gobolos@sd27.bc.ca</a:t>
            </a:r>
          </a:p>
        </p:txBody>
      </p:sp>
    </p:spTree>
    <p:extLst>
      <p:ext uri="{BB962C8B-B14F-4D97-AF65-F5344CB8AC3E}">
        <p14:creationId xmlns:p14="http://schemas.microsoft.com/office/powerpoint/2010/main" val="373020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3217"/>
            <a:ext cx="10364451" cy="1596177"/>
          </a:xfrm>
        </p:spPr>
        <p:txBody>
          <a:bodyPr/>
          <a:lstStyle/>
          <a:p>
            <a:r>
              <a:rPr lang="en-US" dirty="0">
                <a:latin typeface="Berlin Sans FB Demi" panose="020E0802020502020306" pitchFamily="34" charset="0"/>
              </a:rPr>
              <a:t>Thanking your donor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087" y="1280257"/>
            <a:ext cx="10363826" cy="5120543"/>
          </a:xfrm>
        </p:spPr>
        <p:txBody>
          <a:bodyPr/>
          <a:lstStyle/>
          <a:p>
            <a:r>
              <a:rPr lang="en-US" sz="2600" b="1" dirty="0"/>
              <a:t>you must thank your donor (</a:t>
            </a:r>
            <a:r>
              <a:rPr lang="en-US" sz="2600" b="1" cap="none" dirty="0"/>
              <a:t>before the end of summer</a:t>
            </a:r>
            <a:r>
              <a:rPr lang="en-US" sz="2600" b="1" dirty="0"/>
              <a:t>)!</a:t>
            </a:r>
          </a:p>
          <a:p>
            <a:pPr lvl="1"/>
            <a:r>
              <a:rPr lang="en-US" dirty="0"/>
              <a:t>At the bottom of your scholarship letter, you will see an address</a:t>
            </a:r>
          </a:p>
          <a:p>
            <a:pPr lvl="1"/>
            <a:r>
              <a:rPr lang="en-US" dirty="0"/>
              <a:t>If there is only one address, BOTH your thank you card and Tuition Fee Receipt go to that address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dirty="0"/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solidFill>
                  <a:srgbClr val="FF0000"/>
                </a:solidFill>
              </a:rPr>
              <a:t>Address:	Alexis Creek Community Bursary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		c/o Laurel McKay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		PO Box 195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		Alexis Creek, BC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		V0L 1A0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If there are two addresses, then please send your thank you card to one address and your tuition fee receipt to the other</a:t>
            </a:r>
            <a:endParaRPr lang="en-US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065441"/>
              </p:ext>
            </p:extLst>
          </p:nvPr>
        </p:nvGraphicFramePr>
        <p:xfrm>
          <a:off x="2157708" y="5034987"/>
          <a:ext cx="5623560" cy="926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9360">
                  <a:extLst>
                    <a:ext uri="{9D8B030D-6E8A-4147-A177-3AD203B41FA5}">
                      <a16:colId xmlns:a16="http://schemas.microsoft.com/office/drawing/2014/main" val="3799388665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6522535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Thank you Address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Fee-Receipt Address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1564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Atlantic Power 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Lake City Secondary School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142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c/o Frankie Nelson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c/o Jeannette Gobolos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245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Mail Bag Service 1000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640 Carson Drive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0692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Williams Lake, BC  V2G 4R7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Williams Lake, BC  V2G 1T3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6327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07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latin typeface="Berlin Sans FB Demi" panose="020E0802020502020306" pitchFamily="34" charset="0"/>
              </a:rPr>
              <a:t>Thank you card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03567" y="2214694"/>
            <a:ext cx="10363826" cy="3424107"/>
          </a:xfrm>
        </p:spPr>
        <p:txBody>
          <a:bodyPr/>
          <a:lstStyle/>
          <a:p>
            <a:r>
              <a:rPr lang="en-US" b="1" dirty="0"/>
              <a:t>Purchase a thank you card </a:t>
            </a:r>
            <a:r>
              <a:rPr lang="en-US" dirty="0"/>
              <a:t>…  (B</a:t>
            </a:r>
            <a:r>
              <a:rPr lang="en-US" cap="none" dirty="0"/>
              <a:t>elow is an example of what can be written inside the card)</a:t>
            </a:r>
          </a:p>
          <a:p>
            <a:pPr marL="0" indent="0">
              <a:buNone/>
            </a:pPr>
            <a:r>
              <a:rPr lang="en-US" cap="none" dirty="0"/>
              <a:t>	</a:t>
            </a:r>
            <a:r>
              <a:rPr lang="en-US" sz="1800" cap="none" dirty="0"/>
              <a:t>Dear Donor:</a:t>
            </a:r>
          </a:p>
          <a:p>
            <a:pPr marL="0" indent="0">
              <a:buNone/>
            </a:pPr>
            <a:r>
              <a:rPr lang="en-US" sz="1800" cap="none" dirty="0"/>
              <a:t>	Thank you for the scholarship.  I am planning to pursue a career in teaching and will be attending 	UNBC in the fall.  </a:t>
            </a:r>
          </a:p>
          <a:p>
            <a:pPr marL="0" indent="0">
              <a:buNone/>
            </a:pPr>
            <a:r>
              <a:rPr lang="en-US" sz="1800" cap="none" dirty="0"/>
              <a:t>	Sincerely,</a:t>
            </a:r>
          </a:p>
          <a:p>
            <a:pPr marL="0" indent="0">
              <a:buNone/>
            </a:pPr>
            <a:r>
              <a:rPr lang="en-US" sz="1800" cap="none" dirty="0"/>
              <a:t>	</a:t>
            </a:r>
            <a:r>
              <a:rPr lang="en-US" sz="1800" cap="none" dirty="0">
                <a:latin typeface="Forte" panose="03060902040502070203" pitchFamily="66" charset="0"/>
              </a:rPr>
              <a:t>Anita Scholarship</a:t>
            </a:r>
          </a:p>
        </p:txBody>
      </p:sp>
      <p:pic>
        <p:nvPicPr>
          <p:cNvPr id="2050" name="Picture 2" descr="Image result for thank you c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755" y="3666429"/>
            <a:ext cx="180975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3567" y="5276193"/>
            <a:ext cx="6065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Don’t forget to make sure you are using the correct form and spelling of the person’s name.  </a:t>
            </a:r>
          </a:p>
          <a:p>
            <a:r>
              <a:rPr lang="en-US" dirty="0">
                <a:solidFill>
                  <a:srgbClr val="FF0000"/>
                </a:solidFill>
              </a:rPr>
              <a:t>If you have an extra GRAD photo, please include it in the card.</a:t>
            </a:r>
          </a:p>
        </p:txBody>
      </p:sp>
    </p:spTree>
    <p:extLst>
      <p:ext uri="{BB962C8B-B14F-4D97-AF65-F5344CB8AC3E}">
        <p14:creationId xmlns:p14="http://schemas.microsoft.com/office/powerpoint/2010/main" val="1208589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492" y="48692"/>
            <a:ext cx="10364451" cy="1070660"/>
          </a:xfrm>
        </p:spPr>
        <p:txBody>
          <a:bodyPr/>
          <a:lstStyle/>
          <a:p>
            <a:r>
              <a:rPr lang="en-US" dirty="0">
                <a:latin typeface="Berlin Sans FB Demi" panose="020E0802020502020306" pitchFamily="34" charset="0"/>
              </a:rPr>
              <a:t>How to address an envelope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39899" y="1053299"/>
            <a:ext cx="10363826" cy="3424107"/>
          </a:xfrm>
        </p:spPr>
        <p:txBody>
          <a:bodyPr/>
          <a:lstStyle/>
          <a:p>
            <a:r>
              <a:rPr lang="en-US" dirty="0"/>
              <a:t>Please write your address in the top left-hand corner of the envelope</a:t>
            </a:r>
          </a:p>
          <a:p>
            <a:r>
              <a:rPr lang="en-US" dirty="0"/>
              <a:t>Place the stamp in the top right-hand corner of the envelope</a:t>
            </a:r>
          </a:p>
          <a:p>
            <a:r>
              <a:rPr lang="en-US" dirty="0"/>
              <a:t>Write the address of your donor in the middle of the envelope, leaving space around all four sides</a:t>
            </a:r>
          </a:p>
        </p:txBody>
      </p:sp>
      <p:pic>
        <p:nvPicPr>
          <p:cNvPr id="1026" name="Picture 2" descr="Addressing mail accurately | Canada P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119" y="2649476"/>
            <a:ext cx="6674813" cy="418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2465" y="3478924"/>
            <a:ext cx="1482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your address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89131" y="3663590"/>
            <a:ext cx="57598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33452" y="4656202"/>
            <a:ext cx="2764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address of your donor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605049" y="4840868"/>
            <a:ext cx="253268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028" name="Picture 4" descr="John C. Polanyi - International Year of Chemistry - Canada Postage Sta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011" y="3328088"/>
            <a:ext cx="1081209" cy="82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Berlin Sans FB Demi" panose="020E0802020502020306" pitchFamily="34" charset="0"/>
              </a:rPr>
              <a:t>Tuition Fee Receipt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57325"/>
            <a:ext cx="10363826" cy="4810125"/>
          </a:xfrm>
        </p:spPr>
        <p:txBody>
          <a:bodyPr>
            <a:normAutofit/>
          </a:bodyPr>
          <a:lstStyle/>
          <a:p>
            <a:r>
              <a:rPr lang="en-US" dirty="0"/>
              <a:t>In order to redeem your award, you must send a </a:t>
            </a:r>
            <a:r>
              <a:rPr lang="en-US" b="1" dirty="0"/>
              <a:t>tuition fee receipt </a:t>
            </a:r>
            <a:r>
              <a:rPr lang="en-US" dirty="0"/>
              <a:t>to the address on the bottom of your scholarship letter! </a:t>
            </a:r>
            <a:r>
              <a:rPr lang="en-US" sz="3000" b="1" dirty="0">
                <a:solidFill>
                  <a:srgbClr val="FF0000"/>
                </a:solidFill>
              </a:rPr>
              <a:t> to receive a tuition fee receipt, you must have paid your tuition!</a:t>
            </a:r>
          </a:p>
          <a:p>
            <a:r>
              <a:rPr lang="en-US" sz="3000" b="1" dirty="0">
                <a:solidFill>
                  <a:srgbClr val="FF0000"/>
                </a:solidFill>
              </a:rPr>
              <a:t>The tuition that you have paid must be equal to or greater than the amount of your scholarship</a:t>
            </a:r>
          </a:p>
          <a:p>
            <a:r>
              <a:rPr lang="en-US" dirty="0"/>
              <a:t>The donors will not pay for anything other than tuition!  (there are some special circumstances, so if you have questions, please contact ms. Gobolos)</a:t>
            </a:r>
          </a:p>
        </p:txBody>
      </p:sp>
    </p:spTree>
    <p:extLst>
      <p:ext uri="{BB962C8B-B14F-4D97-AF65-F5344CB8AC3E}">
        <p14:creationId xmlns:p14="http://schemas.microsoft.com/office/powerpoint/2010/main" val="1187575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500" y="-267308"/>
            <a:ext cx="10364451" cy="1596177"/>
          </a:xfrm>
        </p:spPr>
        <p:txBody>
          <a:bodyPr/>
          <a:lstStyle/>
          <a:p>
            <a:r>
              <a:rPr lang="en-US" dirty="0">
                <a:latin typeface="Berlin Sans FB Demi" panose="020E0802020502020306" pitchFamily="34" charset="0"/>
              </a:rPr>
              <a:t>Sample Tuition Fee Receipt</a:t>
            </a: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BFE05681-2010-4BC2-BD1E-ACA6353C0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95611" y="-1846333"/>
            <a:ext cx="5762626" cy="1115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C1D9B2D-06D3-4FA7-867C-C1656F94A211}"/>
              </a:ext>
            </a:extLst>
          </p:cNvPr>
          <p:cNvSpPr/>
          <p:nvPr/>
        </p:nvSpPr>
        <p:spPr>
          <a:xfrm rot="16200000">
            <a:off x="1201433" y="4885042"/>
            <a:ext cx="626083" cy="323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AFC2A41-B828-4A40-B1B6-2940A93AB284}"/>
              </a:ext>
            </a:extLst>
          </p:cNvPr>
          <p:cNvSpPr/>
          <p:nvPr/>
        </p:nvSpPr>
        <p:spPr>
          <a:xfrm rot="16200000">
            <a:off x="3851275" y="9985983"/>
            <a:ext cx="1339850" cy="6159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215475F-CA35-4AA5-8274-D0D03CABD9A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525" y="143253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A08EB68-BB0A-4724-913E-C1D3D70A625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525" y="18897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7C9DEC1-91EB-4EC1-B112-5CDA72D21223}"/>
              </a:ext>
            </a:extLst>
          </p:cNvPr>
          <p:cNvSpPr/>
          <p:nvPr/>
        </p:nvSpPr>
        <p:spPr>
          <a:xfrm>
            <a:off x="10534650" y="847775"/>
            <a:ext cx="1114425" cy="14191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583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71732" y="1326568"/>
            <a:ext cx="10363826" cy="3424107"/>
          </a:xfrm>
        </p:spPr>
        <p:txBody>
          <a:bodyPr>
            <a:noAutofit/>
          </a:bodyPr>
          <a:lstStyle/>
          <a:p>
            <a:r>
              <a:rPr lang="en-US" sz="3000" dirty="0"/>
              <a:t>If there is just one address on the bottom of your scholarship letter, then both the thank you card and the tuition fee receipt are sent to the same address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If there are two addresses, then please send the thank you card to the “thank you address” and the tuition fee receipt to the “Fee Receipt address”</a:t>
            </a:r>
          </a:p>
        </p:txBody>
      </p:sp>
    </p:spTree>
    <p:extLst>
      <p:ext uri="{BB962C8B-B14F-4D97-AF65-F5344CB8AC3E}">
        <p14:creationId xmlns:p14="http://schemas.microsoft.com/office/powerpoint/2010/main" val="3276582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Berlin Sans FB Demi" panose="020E0802020502020306" pitchFamily="34" charset="0"/>
              </a:rPr>
              <a:t>Award Deferral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90842"/>
            <a:ext cx="10363826" cy="4767133"/>
          </a:xfrm>
        </p:spPr>
        <p:txBody>
          <a:bodyPr>
            <a:normAutofit fontScale="92500"/>
          </a:bodyPr>
          <a:lstStyle/>
          <a:p>
            <a:r>
              <a:rPr lang="en-US" sz="3000" b="1" dirty="0"/>
              <a:t>If you are not planning to attend a post-secondary institution in the year immediately following your graduation, please indicate that you would like a one year deferral in your thank you CARD</a:t>
            </a:r>
          </a:p>
          <a:p>
            <a:r>
              <a:rPr lang="en-US" sz="3000" dirty="0"/>
              <a:t>Most scholarships, bursaries and awards only allow a one year deferral</a:t>
            </a:r>
          </a:p>
          <a:p>
            <a:r>
              <a:rPr lang="en-US" sz="3000" dirty="0"/>
              <a:t>If you would like to defer for a longer period of time, please contact your donor!</a:t>
            </a:r>
            <a:endParaRPr lang="en-US" sz="3000" cap="none" dirty="0"/>
          </a:p>
        </p:txBody>
      </p:sp>
    </p:spTree>
    <p:extLst>
      <p:ext uri="{BB962C8B-B14F-4D97-AF65-F5344CB8AC3E}">
        <p14:creationId xmlns:p14="http://schemas.microsoft.com/office/powerpoint/2010/main" val="109571325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126</TotalTime>
  <Words>792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Berlin Sans FB Demi</vt:lpstr>
      <vt:lpstr>Forte</vt:lpstr>
      <vt:lpstr>Times New Roman</vt:lpstr>
      <vt:lpstr>Tw Cen MT</vt:lpstr>
      <vt:lpstr>Droplet</vt:lpstr>
      <vt:lpstr>School District #27 Lake City Secondary</vt:lpstr>
      <vt:lpstr>Congratulations!</vt:lpstr>
      <vt:lpstr>Thanking your donor</vt:lpstr>
      <vt:lpstr>Thank you card</vt:lpstr>
      <vt:lpstr>How to address an envelope</vt:lpstr>
      <vt:lpstr>Tuition Fee Receipt</vt:lpstr>
      <vt:lpstr>Sample Tuition Fee Receipt</vt:lpstr>
      <vt:lpstr>PowerPoint Presentation</vt:lpstr>
      <vt:lpstr>Award Deferral</vt:lpstr>
      <vt:lpstr>District Authority Awards</vt:lpstr>
      <vt:lpstr>Timeline</vt:lpstr>
      <vt:lpstr>Time to receive your  reimbursement cheque</vt:lpstr>
      <vt:lpstr>Questions or concerns</vt:lpstr>
    </vt:vector>
  </TitlesOfParts>
  <Company>School District 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District #27</dc:title>
  <dc:creator>jeannette gobolos</dc:creator>
  <cp:lastModifiedBy>Jeannette Gobolos</cp:lastModifiedBy>
  <cp:revision>17</cp:revision>
  <dcterms:created xsi:type="dcterms:W3CDTF">2019-06-10T19:45:36Z</dcterms:created>
  <dcterms:modified xsi:type="dcterms:W3CDTF">2025-06-03T22:01:32Z</dcterms:modified>
</cp:coreProperties>
</file>